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3" r:id="rId8"/>
    <p:sldId id="266" r:id="rId9"/>
    <p:sldId id="261" r:id="rId10"/>
    <p:sldId id="267" r:id="rId11"/>
    <p:sldId id="268" r:id="rId12"/>
    <p:sldId id="269" r:id="rId13"/>
    <p:sldId id="264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BA6C8-BD8C-4144-AA1A-D23954E967D8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8E49-263C-4DC1-865C-389D8D8143A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BA6C8-BD8C-4144-AA1A-D23954E967D8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8E49-263C-4DC1-865C-389D8D8143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BA6C8-BD8C-4144-AA1A-D23954E967D8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8E49-263C-4DC1-865C-389D8D8143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BA6C8-BD8C-4144-AA1A-D23954E967D8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8E49-263C-4DC1-865C-389D8D8143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BA6C8-BD8C-4144-AA1A-D23954E967D8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BAE8E49-263C-4DC1-865C-389D8D8143A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BA6C8-BD8C-4144-AA1A-D23954E967D8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8E49-263C-4DC1-865C-389D8D8143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BA6C8-BD8C-4144-AA1A-D23954E967D8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8E49-263C-4DC1-865C-389D8D8143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BA6C8-BD8C-4144-AA1A-D23954E967D8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8E49-263C-4DC1-865C-389D8D8143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BA6C8-BD8C-4144-AA1A-D23954E967D8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8E49-263C-4DC1-865C-389D8D8143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BA6C8-BD8C-4144-AA1A-D23954E967D8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8E49-263C-4DC1-865C-389D8D8143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BA6C8-BD8C-4144-AA1A-D23954E967D8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8E49-263C-4DC1-865C-389D8D8143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87BA6C8-BD8C-4144-AA1A-D23954E967D8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AE8E49-263C-4DC1-865C-389D8D8143A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1"/>
            <a:ext cx="7772400" cy="122413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ГКОУ ВО «Специальная (коррекционная) школа – интернат г. Владимира для слепых и слабовидящих детей»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84784"/>
            <a:ext cx="6400800" cy="4154016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rgbClr val="FFFF00"/>
                </a:solidFill>
              </a:rPr>
              <a:t>ЭКОЛОГИЧЕСКИЙ ПРОЕКТ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 «Вторая жизнь ненужных вещей»</a:t>
            </a:r>
          </a:p>
          <a:p>
            <a:endParaRPr lang="ru-RU" dirty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  <a:p>
            <a:r>
              <a:rPr lang="ru-RU" sz="2400" dirty="0" smtClean="0">
                <a:solidFill>
                  <a:srgbClr val="FFFF00"/>
                </a:solidFill>
              </a:rPr>
              <a:t>Воспитатель </a:t>
            </a:r>
            <a:r>
              <a:rPr lang="ru-RU" sz="2400" dirty="0">
                <a:solidFill>
                  <a:srgbClr val="FFFF00"/>
                </a:solidFill>
              </a:rPr>
              <a:t>в</a:t>
            </a:r>
            <a:r>
              <a:rPr lang="ru-RU" sz="2400" dirty="0" smtClean="0">
                <a:solidFill>
                  <a:srgbClr val="FFFF00"/>
                </a:solidFill>
              </a:rPr>
              <a:t>ысшей категории: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Л. М. Чернова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56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Макаронные изделия</a:t>
            </a:r>
            <a:endParaRPr lang="ru-RU" dirty="0"/>
          </a:p>
        </p:txBody>
      </p:sp>
      <p:pic>
        <p:nvPicPr>
          <p:cNvPr id="1027" name="Picture 3" descr="C:\Users\школа\Desktop\Чернова фото\20180403_1507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448939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32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Пластиковые бутылки</a:t>
            </a:r>
            <a:endParaRPr lang="ru-RU" dirty="0"/>
          </a:p>
        </p:txBody>
      </p:sp>
      <p:pic>
        <p:nvPicPr>
          <p:cNvPr id="2050" name="Picture 2" descr="C:\Users\школа\Desktop\Чернова фото\20180404_1019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340768"/>
            <a:ext cx="3168352" cy="51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87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Древесные отходы</a:t>
            </a:r>
            <a:endParaRPr lang="ru-RU" dirty="0"/>
          </a:p>
        </p:txBody>
      </p:sp>
      <p:pic>
        <p:nvPicPr>
          <p:cNvPr id="3074" name="Picture 2" descr="C:\Users\школа\Desktop\Чернова фото\20180403_1507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268760"/>
            <a:ext cx="3505176" cy="5162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74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Семейное творчество (благоустройство школьного двора)</a:t>
            </a:r>
            <a:endParaRPr lang="ru-RU" dirty="0"/>
          </a:p>
        </p:txBody>
      </p:sp>
      <p:pic>
        <p:nvPicPr>
          <p:cNvPr id="4098" name="Picture 2" descr="F:\кормушки\IMG_20180124_1511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9017" y="2780928"/>
            <a:ext cx="2534411" cy="19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кормушки\IMG_20180123_1026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202160"/>
            <a:ext cx="3491880" cy="465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кормушки\IMG_20180213_1520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0" y="2321496"/>
            <a:ext cx="340237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77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Участие детей в конкурсах различных уровней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0916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Критерии оценки (по которым отбираются работы) 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FF00"/>
                </a:solidFill>
              </a:rPr>
              <a:t>соответствие теме конкурса, 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FF00"/>
                </a:solidFill>
              </a:rPr>
              <a:t>практичность, 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FF00"/>
                </a:solidFill>
              </a:rPr>
              <a:t>оригинальность выбора материала,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FF00"/>
                </a:solidFill>
              </a:rPr>
              <a:t> способы изготовления и применения, эстетичность,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FF00"/>
                </a:solidFill>
              </a:rPr>
              <a:t> качество исполнения поделок.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25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Цели: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- поменять отношение детей к мусору, показав как можно дать вторую жизнь бросовому материалу;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              - привлечь внимание взрослых и детей к проблеме увеличения количества ТБО и к возникновению экологических проблем, связанных с данным фактом;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</a:t>
            </a:r>
            <a:r>
              <a:rPr lang="ru-RU" dirty="0" smtClean="0">
                <a:solidFill>
                  <a:srgbClr val="FFFF00"/>
                </a:solidFill>
              </a:rPr>
              <a:t>- изготовить поделки из бросового материала.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351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Задачи: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 познакомить детей с разными видами творчества из бросового материала;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 развить творческие воображение и фантазию;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  сформировать у детей </a:t>
            </a:r>
            <a:r>
              <a:rPr lang="ru-RU" dirty="0" err="1" smtClean="0">
                <a:solidFill>
                  <a:srgbClr val="FFFF00"/>
                </a:solidFill>
              </a:rPr>
              <a:t>эколого</a:t>
            </a:r>
            <a:r>
              <a:rPr lang="ru-RU" dirty="0" smtClean="0">
                <a:solidFill>
                  <a:srgbClr val="FFFF00"/>
                </a:solidFill>
              </a:rPr>
              <a:t> – хозяйственный подход к твёрдым бытовым отходам, как к ресурсу на примере вторичного использования.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948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FF0000"/>
                </a:solidFill>
              </a:rPr>
              <a:t>Участники проекта: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Воспитанники 4 «А»,7 «А» и 8 «В» классов – это разновозрастные дети.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Удивительный мир окружает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 нас: леса, поля, реки, небо,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с</a:t>
            </a:r>
            <a:r>
              <a:rPr lang="ru-RU" dirty="0" smtClean="0">
                <a:solidFill>
                  <a:srgbClr val="FFFF00"/>
                </a:solidFill>
              </a:rPr>
              <a:t>олнце – это ПРИРОДА!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G:\Экологический десант 2017(сентябрь)\P11105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3025" y="1484784"/>
            <a:ext cx="3518638" cy="225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эколог\DSC027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900001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эколог\DSC0277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829303"/>
            <a:ext cx="3888432" cy="282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92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755" y="-62066"/>
            <a:ext cx="9226755" cy="692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251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«Нездоровая экология»</a:t>
            </a:r>
            <a:endParaRPr lang="ru-RU" dirty="0"/>
          </a:p>
        </p:txBody>
      </p:sp>
      <p:pic>
        <p:nvPicPr>
          <p:cNvPr id="4" name="Picture 2" descr="G:\эколог\DSC027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0902"/>
            <a:ext cx="3624403" cy="264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G:\Экологический десант 2017(сентябрь)\P11106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023441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Экологический десант 2017(сентябрь)\P11106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3624403" cy="271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Экологический десант 2017(сентябрь)\P111061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9073" y="1336642"/>
            <a:ext cx="3582398" cy="268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4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Примеры вторичного использования (утилизация):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9085"/>
            <a:ext cx="633670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362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628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 чистоту и красоту (поделки учащихся своими руками)</a:t>
            </a:r>
            <a:endParaRPr lang="ru-RU" dirty="0"/>
          </a:p>
        </p:txBody>
      </p:sp>
      <p:pic>
        <p:nvPicPr>
          <p:cNvPr id="2053" name="Picture 5" descr="G:\Экологический десант 2017(сентябрь)\Ирина Витальевна\_DSC16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96880"/>
            <a:ext cx="3491880" cy="524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G:\Экологический десант 2017(сентябрь)\Ирина Витальевна\WP_20170518_15_51_11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3580" y="1817440"/>
            <a:ext cx="378042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G:\Экологический десант 2017(сентябрь)\Ирина Витальевна\IMG_55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085205"/>
            <a:ext cx="1944216" cy="2215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29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81</TotalTime>
  <Words>241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ГКОУ ВО «Специальная (коррекционная) школа – интернат г. Владимира для слепых и слабовидящих детей»</vt:lpstr>
      <vt:lpstr>Презентация PowerPoint</vt:lpstr>
      <vt:lpstr>Презентация PowerPoint</vt:lpstr>
      <vt:lpstr>Презентация PowerPoint</vt:lpstr>
      <vt:lpstr>Презентация PowerPoint</vt:lpstr>
      <vt:lpstr>«Нездоровая экология»</vt:lpstr>
      <vt:lpstr>Примеры вторичного использования (утилизация):</vt:lpstr>
      <vt:lpstr>Презентация PowerPoint</vt:lpstr>
      <vt:lpstr>За чистоту и красоту (поделки учащихся своими руками)</vt:lpstr>
      <vt:lpstr>Макаронные изделия</vt:lpstr>
      <vt:lpstr>Пластиковые бутылки</vt:lpstr>
      <vt:lpstr>Древесные отходы</vt:lpstr>
      <vt:lpstr>Семейное творчество (благоустройство школьного двора)</vt:lpstr>
      <vt:lpstr>Участие детей в конкурсах различных уровней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ГКОУ ВО «Специальная (коррекционная) школа – интернат г. Владимира для слепых и слабовидящих детей»</dc:title>
  <dc:creator>школа</dc:creator>
  <cp:lastModifiedBy>Школа-1</cp:lastModifiedBy>
  <cp:revision>9</cp:revision>
  <dcterms:created xsi:type="dcterms:W3CDTF">2018-04-03T13:14:35Z</dcterms:created>
  <dcterms:modified xsi:type="dcterms:W3CDTF">2020-11-04T17:42:20Z</dcterms:modified>
</cp:coreProperties>
</file>