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08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104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75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10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52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73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13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27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1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4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873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B99BB-D855-453B-A46C-4D95DA1F5F1D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1E03C-3261-45A7-9998-C66BD7370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52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09" y="344680"/>
            <a:ext cx="12092091" cy="633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25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47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2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4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2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3639"/>
            <a:ext cx="10515600" cy="133940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5 января 2016 года Президент России Владимир Путин подписал указ, в соответствии с которым 2017 год в России объявлен годом экологии.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38200" y="1968321"/>
            <a:ext cx="10515600" cy="1339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 smtClean="0"/>
              <a:t>Цель: привлечь внимание к проблемным вопросам, существующим в экологической сфере, и улучшить состояние экологической безопасности страны.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38200" y="3473003"/>
            <a:ext cx="10515600" cy="239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 smtClean="0"/>
              <a:t>Эмблема представляет собой богатство, уникальность объектов природы и усилия по охране окружающей среды на территории России. «Самое главное, что в рамках Года экологии мы сможем улучшить качество окружающей среды для миллионов жителей нашей страны». Любовь к природе нужно прививать с детства.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7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562" y="186309"/>
            <a:ext cx="8890415" cy="6671691"/>
          </a:xfrm>
        </p:spPr>
      </p:pic>
    </p:spTree>
    <p:extLst>
      <p:ext uri="{BB962C8B-B14F-4D97-AF65-F5344CB8AC3E}">
        <p14:creationId xmlns:p14="http://schemas.microsoft.com/office/powerpoint/2010/main" val="350241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96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47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38329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6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68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36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4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90</Words>
  <Application>Microsoft Office PowerPoint</Application>
  <PresentationFormat>Широкоэкранный</PresentationFormat>
  <Paragraphs>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Школа-1</cp:lastModifiedBy>
  <cp:revision>4</cp:revision>
  <dcterms:created xsi:type="dcterms:W3CDTF">2017-05-17T13:10:16Z</dcterms:created>
  <dcterms:modified xsi:type="dcterms:W3CDTF">2020-11-04T17:41:32Z</dcterms:modified>
</cp:coreProperties>
</file>