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400" dirty="0"/>
              <a:t>время в сек.</a:t>
            </a:r>
          </a:p>
        </c:rich>
      </c:tx>
      <c:layout>
        <c:manualLayout>
          <c:xMode val="edge"/>
          <c:yMode val="edge"/>
          <c:x val="0"/>
          <c:y val="0.11504733909667401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 в сек.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1 класс</c:v>
                </c:pt>
                <c:pt idx="1">
                  <c:v>2 класс</c:v>
                </c:pt>
                <c:pt idx="2">
                  <c:v>3 класс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6.3</c:v>
                </c:pt>
                <c:pt idx="1">
                  <c:v>6.1</c:v>
                </c:pt>
                <c:pt idx="2">
                  <c:v>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6559848"/>
        <c:axId val="126568432"/>
        <c:axId val="0"/>
      </c:bar3DChart>
      <c:catAx>
        <c:axId val="126559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6568432"/>
        <c:crosses val="autoZero"/>
        <c:auto val="1"/>
        <c:lblAlgn val="ctr"/>
        <c:lblOffset val="100"/>
        <c:noMultiLvlLbl val="0"/>
      </c:catAx>
      <c:valAx>
        <c:axId val="126568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6559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07.06.2018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175384" cy="3577952"/>
          </a:xfrm>
        </p:spPr>
        <p:txBody>
          <a:bodyPr/>
          <a:lstStyle/>
          <a:p>
            <a:pPr algn="ctr"/>
            <a:r>
              <a:rPr lang="ru-RU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Развитие быстроты на уроках лёгкой атлетике</a:t>
            </a:r>
            <a:endParaRPr lang="ru-RU" i="1" dirty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373216"/>
            <a:ext cx="6480048" cy="240432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80" y="2636912"/>
            <a:ext cx="8388424" cy="3586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999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484784"/>
            <a:ext cx="7467600" cy="1143000"/>
          </a:xfrm>
        </p:spPr>
        <p:txBody>
          <a:bodyPr>
            <a:noAutofit/>
          </a:bodyPr>
          <a:lstStyle/>
          <a:p>
            <a:r>
              <a:rPr lang="ru-RU" sz="6600" i="1" dirty="0" smtClean="0">
                <a:latin typeface="Arial Black" pitchFamily="34" charset="0"/>
              </a:rPr>
              <a:t>Актуальность</a:t>
            </a:r>
            <a:endParaRPr lang="ru-RU" sz="6600" i="1" dirty="0"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356992"/>
            <a:ext cx="7467600" cy="4525963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Развитие быстроты на уроках физической культуры один из основных факторов двигательных способностей.</a:t>
            </a:r>
            <a:endParaRPr lang="ru-RU" sz="3200" i="1" dirty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659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404664"/>
            <a:ext cx="7467600" cy="2794322"/>
          </a:xfrm>
        </p:spPr>
        <p:txBody>
          <a:bodyPr/>
          <a:lstStyle/>
          <a:p>
            <a:r>
              <a:rPr lang="ru-RU" b="1" i="1" dirty="0" smtClean="0">
                <a:latin typeface="Arial Black" pitchFamily="34" charset="0"/>
              </a:rPr>
              <a:t>Быстрота -</a:t>
            </a:r>
            <a:endParaRPr lang="ru-RU" b="1" i="1" dirty="0"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04864"/>
            <a:ext cx="7467600" cy="4525963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Это способность человека совершать двигательное действие в минимальный отрезок времени.</a:t>
            </a:r>
            <a:endParaRPr lang="ru-RU" b="1" i="1" dirty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89040"/>
            <a:ext cx="3312368" cy="2631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327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052736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4800" b="1" i="1" dirty="0" smtClean="0">
                <a:latin typeface="Arial Black" pitchFamily="34" charset="0"/>
              </a:rPr>
              <a:t>Упражнения для развития быстроты</a:t>
            </a:r>
            <a:endParaRPr lang="ru-RU" sz="4800" b="1" i="1" dirty="0">
              <a:latin typeface="Arial Black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924944"/>
            <a:ext cx="4680520" cy="3168352"/>
          </a:xfrm>
        </p:spPr>
      </p:pic>
    </p:spTree>
    <p:extLst>
      <p:ext uri="{BB962C8B-B14F-4D97-AF65-F5344CB8AC3E}">
        <p14:creationId xmlns:p14="http://schemas.microsoft.com/office/powerpoint/2010/main" val="3947169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085184"/>
            <a:ext cx="7467600" cy="1143000"/>
          </a:xfrm>
        </p:spPr>
        <p:txBody>
          <a:bodyPr>
            <a:noAutofit/>
          </a:bodyPr>
          <a:lstStyle/>
          <a:p>
            <a:r>
              <a:rPr lang="ru-RU" sz="2000" b="1" i="1" dirty="0">
                <a:latin typeface="Arial Black" pitchFamily="34" charset="0"/>
              </a:rPr>
              <a:t>Средние показатели быстроты 4 «а» класса за три года обучения.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420731"/>
              </p:ext>
            </p:extLst>
          </p:nvPr>
        </p:nvGraphicFramePr>
        <p:xfrm>
          <a:off x="683568" y="404664"/>
          <a:ext cx="7467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476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365104"/>
            <a:ext cx="7395592" cy="1143000"/>
          </a:xfrm>
        </p:spPr>
        <p:txBody>
          <a:bodyPr>
            <a:noAutofit/>
          </a:bodyPr>
          <a:lstStyle/>
          <a:p>
            <a:pPr algn="just"/>
            <a:r>
              <a:rPr lang="ru-RU" sz="2000" b="1" i="1" dirty="0" smtClean="0">
                <a:latin typeface="Arial Black" pitchFamily="34" charset="0"/>
              </a:rPr>
              <a:t>Быстроту, </a:t>
            </a:r>
            <a:r>
              <a:rPr lang="ru-RU" sz="2000" b="1" i="1" dirty="0">
                <a:latin typeface="Arial Black" pitchFamily="34" charset="0"/>
              </a:rPr>
              <a:t>как физическое </a:t>
            </a:r>
            <a:r>
              <a:rPr lang="ru-RU" sz="2000" b="1" i="1" dirty="0" smtClean="0">
                <a:latin typeface="Arial Black" pitchFamily="34" charset="0"/>
              </a:rPr>
              <a:t>качество, </a:t>
            </a:r>
            <a:r>
              <a:rPr lang="ru-RU" sz="2000" b="1" i="1" dirty="0">
                <a:latin typeface="Arial Black" pitchFamily="34" charset="0"/>
              </a:rPr>
              <a:t>жизненно важно и необходимо </a:t>
            </a:r>
            <a:r>
              <a:rPr lang="ru-RU" sz="2000" b="1" i="1" dirty="0" smtClean="0">
                <a:latin typeface="Arial Black" pitchFamily="34" charset="0"/>
              </a:rPr>
              <a:t>развивать, </a:t>
            </a:r>
            <a:r>
              <a:rPr lang="ru-RU" sz="2000" b="1" i="1" dirty="0">
                <a:latin typeface="Arial Black" pitchFamily="34" charset="0"/>
              </a:rPr>
              <a:t>поддерживать и сохранять в течение всей жизни человека 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32656"/>
            <a:ext cx="6552729" cy="3239641"/>
          </a:xfrm>
        </p:spPr>
      </p:pic>
    </p:spTree>
    <p:extLst>
      <p:ext uri="{BB962C8B-B14F-4D97-AF65-F5344CB8AC3E}">
        <p14:creationId xmlns:p14="http://schemas.microsoft.com/office/powerpoint/2010/main" val="536043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63</TotalTime>
  <Words>75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Franklin Gothic Book</vt:lpstr>
      <vt:lpstr>Wingdings 2</vt:lpstr>
      <vt:lpstr>Техническая</vt:lpstr>
      <vt:lpstr>Развитие быстроты на уроках лёгкой атлетике</vt:lpstr>
      <vt:lpstr>Актуальность</vt:lpstr>
      <vt:lpstr>Быстрота -</vt:lpstr>
      <vt:lpstr>Упражнения для развития быстроты</vt:lpstr>
      <vt:lpstr>Средние показатели быстроты 4 «а» класса за три года обучения.</vt:lpstr>
      <vt:lpstr>Быстроту, как физическое качество, жизненно важно и необходимо развивать, поддерживать и сохранять в течение всей жизни человека 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быстроты на уроках лёгкой атлетике</dc:title>
  <dc:creator>Школа</dc:creator>
  <cp:lastModifiedBy>ШКОЛА-2</cp:lastModifiedBy>
  <cp:revision>8</cp:revision>
  <dcterms:created xsi:type="dcterms:W3CDTF">2017-03-29T10:08:40Z</dcterms:created>
  <dcterms:modified xsi:type="dcterms:W3CDTF">2018-06-07T06:09:46Z</dcterms:modified>
</cp:coreProperties>
</file>