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7219D4-1001-41F4-B647-2A34BF3E9AFB}" type="datetimeFigureOut">
              <a:rPr lang="ru-RU" smtClean="0"/>
              <a:t>01.09.2017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3F10418-C089-4199-A9F1-24F37CC5A56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780108"/>
          </a:xfrm>
        </p:spPr>
        <p:txBody>
          <a:bodyPr/>
          <a:lstStyle/>
          <a:p>
            <a:r>
              <a:rPr lang="ru-RU" dirty="0" smtClean="0"/>
              <a:t>Всероссийский открытый урок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147320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Гражданская оборона в современном мире</a:t>
            </a:r>
            <a:endParaRPr lang="ru-RU" sz="4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Землетрясение в Армении (Спитак)</a:t>
            </a:r>
            <a:endParaRPr lang="ru-RU" dirty="0"/>
          </a:p>
        </p:txBody>
      </p:sp>
      <p:pic>
        <p:nvPicPr>
          <p:cNvPr id="9219" name="Picture 3" descr="F: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2"/>
            <a:ext cx="5904656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11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564904"/>
            <a:ext cx="6364759" cy="4293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207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5068085" cy="43204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В соответствии с законом ведение гражданской обороны на территории РФ или в отдельных её местах начинается с момента объявления состояния войны, фактического начала военных действий или введения Президентом РФ военного положения на территории РФ или в отдельных её местностях.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гражданской обороны</a:t>
            </a:r>
            <a:endParaRPr lang="ru-RU" dirty="0"/>
          </a:p>
        </p:txBody>
      </p:sp>
      <p:pic>
        <p:nvPicPr>
          <p:cNvPr id="12291" name="Picture 3" descr="F: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96952"/>
            <a:ext cx="3744415" cy="300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4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132856"/>
            <a:ext cx="4032448" cy="4536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Силами МПВО были спасены от гибели многие миллионы граждан, было ликвидировано 90 тысяч пожаров и загораний, предотвращено 32 тысячи серьёзных промышленных аварий, обезврежено более 110 тысяч авиабомб и почти 2,5 снарядов и мин.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13315" name="Picture 3" descr="F: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780928"/>
            <a:ext cx="3168352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0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3999" cy="669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22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47107" y="404664"/>
            <a:ext cx="7408333" cy="187220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latin typeface="Arial Black" pitchFamily="34" charset="0"/>
              </a:rPr>
              <a:t>Международный символ ГО</a:t>
            </a:r>
            <a:endParaRPr lang="ru-RU" sz="40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496855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429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Руководство ГО РФ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420888"/>
            <a:ext cx="6660679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669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8568952" cy="345069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Гражданская оборона- система мер, направленных на подготовку к защите и защиту населения, материальных и культурных ценностей на территории РФ от опасностей, возникающих при ведении военных действий или вследствие этих действий.</a:t>
            </a:r>
            <a:endParaRPr lang="ru-RU" sz="36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564904"/>
            <a:ext cx="7344816" cy="4032448"/>
          </a:xfrm>
        </p:spPr>
        <p:txBody>
          <a:bodyPr>
            <a:normAutofit fontScale="85000" lnSpcReduction="10000"/>
          </a:bodyPr>
          <a:lstStyle/>
          <a:p>
            <a:r>
              <a:rPr lang="ru-RU" sz="3200" dirty="0" smtClean="0">
                <a:latin typeface="Arial Black" pitchFamily="34" charset="0"/>
              </a:rPr>
              <a:t>Обучение населения в области ГО</a:t>
            </a:r>
          </a:p>
          <a:p>
            <a:r>
              <a:rPr lang="ru-RU" sz="3200" dirty="0" smtClean="0">
                <a:latin typeface="Arial Black" pitchFamily="34" charset="0"/>
              </a:rPr>
              <a:t>Оповещение населения об опасностей</a:t>
            </a:r>
          </a:p>
          <a:p>
            <a:r>
              <a:rPr lang="ru-RU" sz="3200" dirty="0" smtClean="0">
                <a:latin typeface="Arial Black" pitchFamily="34" charset="0"/>
              </a:rPr>
              <a:t>Эвакуация населения, материальных и культурных ценностей в безопасные районы</a:t>
            </a:r>
          </a:p>
          <a:p>
            <a:r>
              <a:rPr lang="ru-RU" sz="3200" dirty="0" smtClean="0">
                <a:latin typeface="Arial Black" pitchFamily="34" charset="0"/>
              </a:rPr>
              <a:t>Проведение аварийно-спасательных работ в зонах ЧС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ГО 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6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органов управления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254528"/>
            <a:ext cx="2197928" cy="742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Федеральный уровень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3341794"/>
            <a:ext cx="2197928" cy="735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Межрегиональный уровень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5089" y="4401078"/>
            <a:ext cx="2197928" cy="6841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Региональный уровень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552" y="5517232"/>
            <a:ext cx="2197928" cy="6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Объективный уровень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227695" y="2576473"/>
            <a:ext cx="172819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МЧС России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82344" y="2603694"/>
            <a:ext cx="1656184" cy="527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Региональный МЧС России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8063" y="3359943"/>
            <a:ext cx="2088232" cy="1029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Главные управления МЧС России по субъектам РФ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44208" y="4497342"/>
            <a:ext cx="25922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Отделы ГОЧС ОРГАНОВ местного самоуправления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3948" y="5517232"/>
            <a:ext cx="3312367" cy="1105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Структурные подразделения организаций, уполномоченные на решение в области 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78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Права и обязанности граждан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7504" y="1998698"/>
            <a:ext cx="417646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Проходить обучение по ГО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27984" y="2561537"/>
            <a:ext cx="4536504" cy="2268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Принимать участие в проведении мероприятий по ГО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3528" y="4437112"/>
            <a:ext cx="6120679" cy="23273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Оказывать содействие органам государственной власти и организациям в решении задач ГО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492896"/>
            <a:ext cx="8604448" cy="5400600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1932 год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Местная противовоздушная оборона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1961 год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Гражданская оборона (ГО) СССР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1994 год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Министерство по делам ГО ЧС (МЧС) России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создания гражданской обороны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3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Авария на Чернобыльской АЭС</a:t>
            </a:r>
            <a:endParaRPr lang="ru-RU" dirty="0"/>
          </a:p>
        </p:txBody>
      </p:sp>
      <p:pic>
        <p:nvPicPr>
          <p:cNvPr id="8195" name="Picture 3" descr="F:\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1"/>
            <a:ext cx="6007100" cy="367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27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108</TotalTime>
  <Words>259</Words>
  <Application>Microsoft Office PowerPoint</Application>
  <PresentationFormat>Экран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 Black</vt:lpstr>
      <vt:lpstr>Candara</vt:lpstr>
      <vt:lpstr>Symbol</vt:lpstr>
      <vt:lpstr>Волна</vt:lpstr>
      <vt:lpstr>Всероссийский открытый урок</vt:lpstr>
      <vt:lpstr>Презентация PowerPoint</vt:lpstr>
      <vt:lpstr>Руководство ГО РФ</vt:lpstr>
      <vt:lpstr>Презентация PowerPoint</vt:lpstr>
      <vt:lpstr>Задачи ГО РФ</vt:lpstr>
      <vt:lpstr>Структура органов управления</vt:lpstr>
      <vt:lpstr>Права и обязанности граждан</vt:lpstr>
      <vt:lpstr>История создания гражданской обороны</vt:lpstr>
      <vt:lpstr>Авария на Чернобыльской АЭС</vt:lpstr>
      <vt:lpstr>Землетрясение в Армении (Спитак)</vt:lpstr>
      <vt:lpstr>Презентация PowerPoint</vt:lpstr>
      <vt:lpstr>Введение гражданской обороны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Всероссийский открытый урок</dc:title>
  <dc:creator>школа</dc:creator>
  <cp:lastModifiedBy>ШКОЛА-2</cp:lastModifiedBy>
  <cp:revision>13</cp:revision>
  <dcterms:created xsi:type="dcterms:W3CDTF">2017-08-29T07:22:16Z</dcterms:created>
  <dcterms:modified xsi:type="dcterms:W3CDTF">2017-09-01T06:38:05Z</dcterms:modified>
</cp:coreProperties>
</file>