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0" r:id="rId5"/>
    <p:sldId id="262" r:id="rId6"/>
    <p:sldId id="264" r:id="rId7"/>
    <p:sldId id="263" r:id="rId8"/>
    <p:sldId id="265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-2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E066-A9E0-4AC2-A1C9-5B71090BF6F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BC2-83A9-4CAA-9B14-9CBC086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1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E066-A9E0-4AC2-A1C9-5B71090BF6F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BC2-83A9-4CAA-9B14-9CBC086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5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E066-A9E0-4AC2-A1C9-5B71090BF6F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BC2-83A9-4CAA-9B14-9CBC086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2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E066-A9E0-4AC2-A1C9-5B71090BF6F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BC2-83A9-4CAA-9B14-9CBC086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E066-A9E0-4AC2-A1C9-5B71090BF6F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BC2-83A9-4CAA-9B14-9CBC086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0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E066-A9E0-4AC2-A1C9-5B71090BF6F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BC2-83A9-4CAA-9B14-9CBC086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6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E066-A9E0-4AC2-A1C9-5B71090BF6F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BC2-83A9-4CAA-9B14-9CBC086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3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E066-A9E0-4AC2-A1C9-5B71090BF6F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BC2-83A9-4CAA-9B14-9CBC086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E066-A9E0-4AC2-A1C9-5B71090BF6F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BC2-83A9-4CAA-9B14-9CBC086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E066-A9E0-4AC2-A1C9-5B71090BF6F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BC2-83A9-4CAA-9B14-9CBC086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2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E066-A9E0-4AC2-A1C9-5B71090BF6F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BC2-83A9-4CAA-9B14-9CBC086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3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2E066-A9E0-4AC2-A1C9-5B71090BF6F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60BC2-83A9-4CAA-9B14-9CBC0864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2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9" y="0"/>
            <a:ext cx="101534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734" y="1553152"/>
            <a:ext cx="10515600" cy="1325563"/>
          </a:xfrm>
          <a:noFill/>
        </p:spPr>
        <p:txBody>
          <a:bodyPr/>
          <a:lstStyle/>
          <a:p>
            <a:r>
              <a:rPr lang="ru-RU" dirty="0" smtClean="0"/>
              <a:t>Растительный мир Владимирской области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36273" y="27832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>
                <a:latin typeface="Verdana"/>
              </a:rPr>
              <a:t>ГКОУ ВО «Специальная (коррекционная) общеобразовательная школа-интернат </a:t>
            </a:r>
            <a:r>
              <a:rPr lang="ru-RU" sz="1200" dirty="0" err="1">
                <a:latin typeface="Verdana"/>
              </a:rPr>
              <a:t>г.Владимира</a:t>
            </a:r>
            <a:r>
              <a:rPr lang="ru-RU" sz="1200" dirty="0">
                <a:latin typeface="Verdana"/>
              </a:rPr>
              <a:t> для слепых и слабовидящих детей»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2273" y="47694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478982" y="5138759"/>
            <a:ext cx="2027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Делали: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Костин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рсений,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Костин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лександр.</a:t>
            </a:r>
          </a:p>
        </p:txBody>
      </p:sp>
    </p:spTree>
    <p:extLst>
      <p:ext uri="{BB962C8B-B14F-4D97-AF65-F5344CB8AC3E}">
        <p14:creationId xmlns:p14="http://schemas.microsoft.com/office/powerpoint/2010/main" val="3155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6"/>
          </a:fgClr>
          <a:bgClr>
            <a:schemeClr val="bg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14" y="0"/>
            <a:ext cx="10283371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199" y="6037263"/>
            <a:ext cx="10515600" cy="82073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Преобладают сосновые леса — 52 % площади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14" y="0"/>
            <a:ext cx="9163052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8240" y="5532437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мелколиственные леса (березняки и осинники) занимают 35 % лесов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5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27637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зональные широколиственно-еловые леса в моренных ландшафтах— 9 %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Старо освоенные ландшафты Владимирского О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полья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издавна славились своими садовыми насаждениями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3133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 XVII веке был выведен зимостойкий сорт вишни Владимирская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 XIX века известна </a:t>
            </a:r>
            <a:r>
              <a:rPr lang="ru-RU" dirty="0" smtClean="0"/>
              <a:t>невежинская </a:t>
            </a:r>
            <a:r>
              <a:rPr lang="ru-RU" dirty="0"/>
              <a:t>рябина.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8" y="3409685"/>
            <a:ext cx="3443804" cy="2300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2992348"/>
            <a:ext cx="2351617" cy="31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67" y="-16933"/>
            <a:ext cx="3086100" cy="977900"/>
          </a:xfrm>
        </p:spPr>
        <p:txBody>
          <a:bodyPr/>
          <a:lstStyle/>
          <a:p>
            <a:r>
              <a:rPr lang="ru-RU" dirty="0"/>
              <a:t>Мещера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6113462"/>
            <a:ext cx="10515600" cy="6260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малина, земляника, смородина, черника, брусника, калина, клюква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41" y="3409036"/>
            <a:ext cx="2376441" cy="2984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26" y="3330573"/>
            <a:ext cx="3083982" cy="3062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" y="3325584"/>
            <a:ext cx="2517586" cy="2974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50" y="0"/>
            <a:ext cx="10515600" cy="8810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лекарственные растения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015" y="3406829"/>
            <a:ext cx="2197482" cy="29867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9759" y="2138133"/>
            <a:ext cx="2237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</a:rPr>
              <a:t>тысячелистник обыкновенный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92420" y="2138135"/>
            <a:ext cx="149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</a:rPr>
              <a:t>зверобой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99717" y="2322800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</a:rPr>
              <a:t> хвощ полевой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138135"/>
            <a:ext cx="2530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багульник болотный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5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85739"/>
            <a:ext cx="10515600" cy="766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Красная книга России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406"/>
            <a:ext cx="4066042" cy="2710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06" y="2499406"/>
            <a:ext cx="3545433" cy="2710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603" y="2499406"/>
            <a:ext cx="2392000" cy="3590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2037741"/>
            <a:ext cx="406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венерин башмачок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22605" y="2037741"/>
            <a:ext cx="354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пыльцеголовник красный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524601" y="1668409"/>
            <a:ext cx="23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prstClr val="black"/>
                </a:solidFill>
              </a:rPr>
              <a:t>пыльцекорник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балтийский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4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5532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Спасибо за внимание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117</Words>
  <Application>Microsoft Office PowerPoint</Application>
  <PresentationFormat>Произвольный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Растительный мир Владимирской области </vt:lpstr>
      <vt:lpstr>Презентация PowerPoint</vt:lpstr>
      <vt:lpstr>мелколиственные леса (березняки и осинники) занимают 35 % лесов</vt:lpstr>
      <vt:lpstr>зональные широколиственно-еловые леса в моренных ландшафтах— 9 %</vt:lpstr>
      <vt:lpstr>Старо освоенные ландшафты Владимирского Ополья издавна славились своими садовыми насаждениями </vt:lpstr>
      <vt:lpstr>Мещера</vt:lpstr>
      <vt:lpstr>лекарственные растения </vt:lpstr>
      <vt:lpstr>Красная книга России 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Владимирская область</dc:title>
  <dc:creator>Пользователь</dc:creator>
  <cp:lastModifiedBy>школа-интернат</cp:lastModifiedBy>
  <cp:revision>21</cp:revision>
  <dcterms:created xsi:type="dcterms:W3CDTF">2019-04-06T23:43:07Z</dcterms:created>
  <dcterms:modified xsi:type="dcterms:W3CDTF">2019-04-10T08:15:35Z</dcterms:modified>
</cp:coreProperties>
</file>