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6" r:id="rId2"/>
    <p:sldId id="258" r:id="rId3"/>
    <p:sldId id="279" r:id="rId4"/>
    <p:sldId id="277" r:id="rId5"/>
    <p:sldId id="278" r:id="rId6"/>
    <p:sldId id="280" r:id="rId7"/>
    <p:sldId id="281" r:id="rId8"/>
    <p:sldId id="275" r:id="rId9"/>
    <p:sldId id="259" r:id="rId10"/>
    <p:sldId id="256" r:id="rId11"/>
    <p:sldId id="257" r:id="rId12"/>
    <p:sldId id="261" r:id="rId13"/>
    <p:sldId id="262" r:id="rId14"/>
    <p:sldId id="260" r:id="rId15"/>
    <p:sldId id="263" r:id="rId16"/>
    <p:sldId id="272" r:id="rId17"/>
    <p:sldId id="273" r:id="rId18"/>
    <p:sldId id="274" r:id="rId19"/>
    <p:sldId id="268" r:id="rId20"/>
    <p:sldId id="269" r:id="rId21"/>
    <p:sldId id="270" r:id="rId22"/>
    <p:sldId id="282" r:id="rId23"/>
    <p:sldId id="283" r:id="rId24"/>
    <p:sldId id="265" r:id="rId25"/>
    <p:sldId id="266" r:id="rId26"/>
    <p:sldId id="284" r:id="rId27"/>
    <p:sldId id="285" r:id="rId28"/>
    <p:sldId id="286" r:id="rId29"/>
    <p:sldId id="26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E770B-B625-4018-B2EA-8B24A5E9EEF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F290824-E9BD-4636-9AEC-C7B58D3B4688}">
      <dgm:prSet phldrT="[Текст]" custT="1"/>
      <dgm:spPr/>
      <dgm:t>
        <a:bodyPr/>
        <a:lstStyle/>
        <a:p>
          <a:r>
            <a:rPr lang="ru-RU" sz="2400" dirty="0" smtClean="0"/>
            <a:t>1. Проблема</a:t>
          </a:r>
          <a:endParaRPr lang="ru-RU" sz="2400" dirty="0"/>
        </a:p>
      </dgm:t>
    </dgm:pt>
    <dgm:pt modelId="{AE579FC0-6ABF-490A-AA12-50A6F9E0F120}" type="parTrans" cxnId="{57433292-AD9F-454F-9076-160018308DF1}">
      <dgm:prSet/>
      <dgm:spPr/>
      <dgm:t>
        <a:bodyPr/>
        <a:lstStyle/>
        <a:p>
          <a:endParaRPr lang="ru-RU"/>
        </a:p>
      </dgm:t>
    </dgm:pt>
    <dgm:pt modelId="{2EC35E06-2DED-44BB-BFF7-09CBE9F478D5}" type="sibTrans" cxnId="{57433292-AD9F-454F-9076-160018308DF1}">
      <dgm:prSet/>
      <dgm:spPr/>
      <dgm:t>
        <a:bodyPr/>
        <a:lstStyle/>
        <a:p>
          <a:endParaRPr lang="ru-RU"/>
        </a:p>
      </dgm:t>
    </dgm:pt>
    <dgm:pt modelId="{8B5E1FC5-3853-4D24-9C2E-4E0DA4C0C248}">
      <dgm:prSet phldrT="[Текст]" custT="1"/>
      <dgm:spPr/>
      <dgm:t>
        <a:bodyPr/>
        <a:lstStyle/>
        <a:p>
          <a:r>
            <a:rPr lang="ru-RU" sz="2400" dirty="0" smtClean="0"/>
            <a:t>2. Проектирование</a:t>
          </a:r>
          <a:endParaRPr lang="ru-RU" sz="2400" dirty="0"/>
        </a:p>
      </dgm:t>
    </dgm:pt>
    <dgm:pt modelId="{41683F68-7D02-4157-8822-AD5BD91EF63A}" type="parTrans" cxnId="{3097E857-3CDA-480F-9851-B3B726D3A51E}">
      <dgm:prSet/>
      <dgm:spPr/>
      <dgm:t>
        <a:bodyPr/>
        <a:lstStyle/>
        <a:p>
          <a:endParaRPr lang="ru-RU"/>
        </a:p>
      </dgm:t>
    </dgm:pt>
    <dgm:pt modelId="{3528873A-20B2-49C8-A0E0-1396F11787B8}" type="sibTrans" cxnId="{3097E857-3CDA-480F-9851-B3B726D3A51E}">
      <dgm:prSet/>
      <dgm:spPr/>
      <dgm:t>
        <a:bodyPr/>
        <a:lstStyle/>
        <a:p>
          <a:endParaRPr lang="ru-RU"/>
        </a:p>
      </dgm:t>
    </dgm:pt>
    <dgm:pt modelId="{EAAB3487-84D8-4B1B-96E9-AF9EEDEBD8B5}">
      <dgm:prSet phldrT="[Текст]" custT="1"/>
      <dgm:spPr/>
      <dgm:t>
        <a:bodyPr/>
        <a:lstStyle/>
        <a:p>
          <a:r>
            <a:rPr lang="ru-RU" sz="2400" dirty="0" smtClean="0"/>
            <a:t>3. Поиск </a:t>
          </a:r>
        </a:p>
        <a:p>
          <a:r>
            <a:rPr lang="ru-RU" sz="2400" dirty="0" smtClean="0"/>
            <a:t>информации</a:t>
          </a:r>
          <a:endParaRPr lang="ru-RU" sz="2400" dirty="0"/>
        </a:p>
      </dgm:t>
    </dgm:pt>
    <dgm:pt modelId="{8CCA610E-C50F-4329-9F73-B62BC5C3C4FA}" type="parTrans" cxnId="{2B9AE423-6C5A-4295-917A-4A96A3851F2A}">
      <dgm:prSet/>
      <dgm:spPr/>
      <dgm:t>
        <a:bodyPr/>
        <a:lstStyle/>
        <a:p>
          <a:endParaRPr lang="ru-RU"/>
        </a:p>
      </dgm:t>
    </dgm:pt>
    <dgm:pt modelId="{C0A2E14F-8F9C-48C2-B5CC-8887581FCF77}" type="sibTrans" cxnId="{2B9AE423-6C5A-4295-917A-4A96A3851F2A}">
      <dgm:prSet/>
      <dgm:spPr/>
      <dgm:t>
        <a:bodyPr/>
        <a:lstStyle/>
        <a:p>
          <a:endParaRPr lang="ru-RU"/>
        </a:p>
      </dgm:t>
    </dgm:pt>
    <dgm:pt modelId="{E123A017-B39F-4FD8-B241-B712F4FB3E88}">
      <dgm:prSet phldrT="[Текст]" custT="1"/>
      <dgm:spPr/>
      <dgm:t>
        <a:bodyPr/>
        <a:lstStyle/>
        <a:p>
          <a:r>
            <a:rPr lang="ru-RU" sz="2400" dirty="0" smtClean="0"/>
            <a:t>4.</a:t>
          </a:r>
          <a:r>
            <a:rPr lang="ru-RU" sz="2400" baseline="0" dirty="0" smtClean="0"/>
            <a:t> Продукт</a:t>
          </a:r>
          <a:endParaRPr lang="ru-RU" sz="2400" dirty="0"/>
        </a:p>
      </dgm:t>
    </dgm:pt>
    <dgm:pt modelId="{FBA16147-6173-4565-B7A1-F3074DCFD987}" type="parTrans" cxnId="{A9A31940-9C2C-485E-BBDD-2F1539FFE84B}">
      <dgm:prSet/>
      <dgm:spPr/>
      <dgm:t>
        <a:bodyPr/>
        <a:lstStyle/>
        <a:p>
          <a:endParaRPr lang="ru-RU"/>
        </a:p>
      </dgm:t>
    </dgm:pt>
    <dgm:pt modelId="{668847E9-E412-4852-8456-F68B4846AF48}" type="sibTrans" cxnId="{A9A31940-9C2C-485E-BBDD-2F1539FFE84B}">
      <dgm:prSet/>
      <dgm:spPr/>
      <dgm:t>
        <a:bodyPr/>
        <a:lstStyle/>
        <a:p>
          <a:endParaRPr lang="ru-RU"/>
        </a:p>
      </dgm:t>
    </dgm:pt>
    <dgm:pt modelId="{2B6441A5-547A-4444-A97E-A94D1201BC23}">
      <dgm:prSet phldrT="[Текст]" custT="1"/>
      <dgm:spPr/>
      <dgm:t>
        <a:bodyPr/>
        <a:lstStyle/>
        <a:p>
          <a:r>
            <a:rPr lang="ru-RU" sz="2400" dirty="0" smtClean="0"/>
            <a:t>5. Презентация</a:t>
          </a:r>
          <a:endParaRPr lang="ru-RU" sz="2400" dirty="0"/>
        </a:p>
      </dgm:t>
    </dgm:pt>
    <dgm:pt modelId="{555D038D-FE2F-4406-AA2E-0167BCBF2B11}" type="parTrans" cxnId="{012C0086-6D3F-4749-93BA-80A6B4199BB0}">
      <dgm:prSet/>
      <dgm:spPr/>
      <dgm:t>
        <a:bodyPr/>
        <a:lstStyle/>
        <a:p>
          <a:endParaRPr lang="ru-RU"/>
        </a:p>
      </dgm:t>
    </dgm:pt>
    <dgm:pt modelId="{8AC3B5E1-1F3C-4F63-9D7E-708129E234B6}" type="sibTrans" cxnId="{012C0086-6D3F-4749-93BA-80A6B4199BB0}">
      <dgm:prSet/>
      <dgm:spPr/>
      <dgm:t>
        <a:bodyPr/>
        <a:lstStyle/>
        <a:p>
          <a:endParaRPr lang="ru-RU"/>
        </a:p>
      </dgm:t>
    </dgm:pt>
    <dgm:pt modelId="{85F8696E-FFF6-45C8-ACAB-5E4C606DE695}" type="pres">
      <dgm:prSet presAssocID="{9DEE770B-B625-4018-B2EA-8B24A5E9EE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C46585-0E62-48FB-9DC0-72E36024DCE1}" type="pres">
      <dgm:prSet presAssocID="{9F290824-E9BD-4636-9AEC-C7B58D3B4688}" presName="node" presStyleLbl="node1" presStyleIdx="0" presStyleCnt="5" custScaleX="144801" custLinFactNeighborX="-1280" custLinFactNeighborY="-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A3720-C977-4A70-84C4-A1F790CD62D1}" type="pres">
      <dgm:prSet presAssocID="{2EC35E06-2DED-44BB-BFF7-09CBE9F478D5}" presName="sibTrans" presStyleCnt="0"/>
      <dgm:spPr/>
    </dgm:pt>
    <dgm:pt modelId="{8982F763-44B7-4C99-BD9B-E959F8342D5B}" type="pres">
      <dgm:prSet presAssocID="{8B5E1FC5-3853-4D24-9C2E-4E0DA4C0C248}" presName="node" presStyleLbl="node1" presStyleIdx="1" presStyleCnt="5" custScaleX="145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63797-F570-4E17-B2C3-80F3A0F3ED46}" type="pres">
      <dgm:prSet presAssocID="{3528873A-20B2-49C8-A0E0-1396F11787B8}" presName="sibTrans" presStyleCnt="0"/>
      <dgm:spPr/>
    </dgm:pt>
    <dgm:pt modelId="{C343E3DA-044D-4A93-A94D-591F315320EA}" type="pres">
      <dgm:prSet presAssocID="{EAAB3487-84D8-4B1B-96E9-AF9EEDEBD8B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31D171-23EB-4312-95A9-6E02006B84D3}" type="pres">
      <dgm:prSet presAssocID="{C0A2E14F-8F9C-48C2-B5CC-8887581FCF77}" presName="sibTrans" presStyleCnt="0"/>
      <dgm:spPr/>
    </dgm:pt>
    <dgm:pt modelId="{B751430E-7AD1-4B44-8D50-66A444684E18}" type="pres">
      <dgm:prSet presAssocID="{E123A017-B39F-4FD8-B241-B712F4FB3E8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5CCD7-DF8C-4F4B-BA90-5F4B0D568E27}" type="pres">
      <dgm:prSet presAssocID="{668847E9-E412-4852-8456-F68B4846AF48}" presName="sibTrans" presStyleCnt="0"/>
      <dgm:spPr/>
    </dgm:pt>
    <dgm:pt modelId="{346B1207-2E63-4F26-B03E-09DA30FD18B3}" type="pres">
      <dgm:prSet presAssocID="{2B6441A5-547A-4444-A97E-A94D1201BC2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2C0086-6D3F-4749-93BA-80A6B4199BB0}" srcId="{9DEE770B-B625-4018-B2EA-8B24A5E9EEFD}" destId="{2B6441A5-547A-4444-A97E-A94D1201BC23}" srcOrd="4" destOrd="0" parTransId="{555D038D-FE2F-4406-AA2E-0167BCBF2B11}" sibTransId="{8AC3B5E1-1F3C-4F63-9D7E-708129E234B6}"/>
    <dgm:cxn modelId="{A9A31940-9C2C-485E-BBDD-2F1539FFE84B}" srcId="{9DEE770B-B625-4018-B2EA-8B24A5E9EEFD}" destId="{E123A017-B39F-4FD8-B241-B712F4FB3E88}" srcOrd="3" destOrd="0" parTransId="{FBA16147-6173-4565-B7A1-F3074DCFD987}" sibTransId="{668847E9-E412-4852-8456-F68B4846AF48}"/>
    <dgm:cxn modelId="{57433292-AD9F-454F-9076-160018308DF1}" srcId="{9DEE770B-B625-4018-B2EA-8B24A5E9EEFD}" destId="{9F290824-E9BD-4636-9AEC-C7B58D3B4688}" srcOrd="0" destOrd="0" parTransId="{AE579FC0-6ABF-490A-AA12-50A6F9E0F120}" sibTransId="{2EC35E06-2DED-44BB-BFF7-09CBE9F478D5}"/>
    <dgm:cxn modelId="{758613E6-F7CC-46FD-8BF2-387BC8751510}" type="presOf" srcId="{EAAB3487-84D8-4B1B-96E9-AF9EEDEBD8B5}" destId="{C343E3DA-044D-4A93-A94D-591F315320EA}" srcOrd="0" destOrd="0" presId="urn:microsoft.com/office/officeart/2005/8/layout/default"/>
    <dgm:cxn modelId="{B7D39B29-2F86-485A-B9A5-4CF813980DCE}" type="presOf" srcId="{9F290824-E9BD-4636-9AEC-C7B58D3B4688}" destId="{3BC46585-0E62-48FB-9DC0-72E36024DCE1}" srcOrd="0" destOrd="0" presId="urn:microsoft.com/office/officeart/2005/8/layout/default"/>
    <dgm:cxn modelId="{3097E857-3CDA-480F-9851-B3B726D3A51E}" srcId="{9DEE770B-B625-4018-B2EA-8B24A5E9EEFD}" destId="{8B5E1FC5-3853-4D24-9C2E-4E0DA4C0C248}" srcOrd="1" destOrd="0" parTransId="{41683F68-7D02-4157-8822-AD5BD91EF63A}" sibTransId="{3528873A-20B2-49C8-A0E0-1396F11787B8}"/>
    <dgm:cxn modelId="{2B9AE423-6C5A-4295-917A-4A96A3851F2A}" srcId="{9DEE770B-B625-4018-B2EA-8B24A5E9EEFD}" destId="{EAAB3487-84D8-4B1B-96E9-AF9EEDEBD8B5}" srcOrd="2" destOrd="0" parTransId="{8CCA610E-C50F-4329-9F73-B62BC5C3C4FA}" sibTransId="{C0A2E14F-8F9C-48C2-B5CC-8887581FCF77}"/>
    <dgm:cxn modelId="{239B2C23-9F8D-47D5-9189-37576335227F}" type="presOf" srcId="{E123A017-B39F-4FD8-B241-B712F4FB3E88}" destId="{B751430E-7AD1-4B44-8D50-66A444684E18}" srcOrd="0" destOrd="0" presId="urn:microsoft.com/office/officeart/2005/8/layout/default"/>
    <dgm:cxn modelId="{280F203B-D7D5-44B5-BCAD-8BE569AB612F}" type="presOf" srcId="{2B6441A5-547A-4444-A97E-A94D1201BC23}" destId="{346B1207-2E63-4F26-B03E-09DA30FD18B3}" srcOrd="0" destOrd="0" presId="urn:microsoft.com/office/officeart/2005/8/layout/default"/>
    <dgm:cxn modelId="{CF5CD549-28B9-4712-939A-C36D8239F223}" type="presOf" srcId="{9DEE770B-B625-4018-B2EA-8B24A5E9EEFD}" destId="{85F8696E-FFF6-45C8-ACAB-5E4C606DE695}" srcOrd="0" destOrd="0" presId="urn:microsoft.com/office/officeart/2005/8/layout/default"/>
    <dgm:cxn modelId="{1559737D-42D5-449D-9997-16EC832BB7A0}" type="presOf" srcId="{8B5E1FC5-3853-4D24-9C2E-4E0DA4C0C248}" destId="{8982F763-44B7-4C99-BD9B-E959F8342D5B}" srcOrd="0" destOrd="0" presId="urn:microsoft.com/office/officeart/2005/8/layout/default"/>
    <dgm:cxn modelId="{54122789-3A17-4FA0-8457-1D1FE70D9803}" type="presParOf" srcId="{85F8696E-FFF6-45C8-ACAB-5E4C606DE695}" destId="{3BC46585-0E62-48FB-9DC0-72E36024DCE1}" srcOrd="0" destOrd="0" presId="urn:microsoft.com/office/officeart/2005/8/layout/default"/>
    <dgm:cxn modelId="{CFFDD7BF-132B-406B-9D2B-03BC87B740E5}" type="presParOf" srcId="{85F8696E-FFF6-45C8-ACAB-5E4C606DE695}" destId="{D0CA3720-C977-4A70-84C4-A1F790CD62D1}" srcOrd="1" destOrd="0" presId="urn:microsoft.com/office/officeart/2005/8/layout/default"/>
    <dgm:cxn modelId="{D59E813A-EB3E-426F-8177-6BFCE74F8531}" type="presParOf" srcId="{85F8696E-FFF6-45C8-ACAB-5E4C606DE695}" destId="{8982F763-44B7-4C99-BD9B-E959F8342D5B}" srcOrd="2" destOrd="0" presId="urn:microsoft.com/office/officeart/2005/8/layout/default"/>
    <dgm:cxn modelId="{5C545FEF-B35B-48B2-AD17-0D6EDBB5A7D0}" type="presParOf" srcId="{85F8696E-FFF6-45C8-ACAB-5E4C606DE695}" destId="{E5163797-F570-4E17-B2C3-80F3A0F3ED46}" srcOrd="3" destOrd="0" presId="urn:microsoft.com/office/officeart/2005/8/layout/default"/>
    <dgm:cxn modelId="{E9DE6446-AE6B-4089-B0F2-15EA55FB260F}" type="presParOf" srcId="{85F8696E-FFF6-45C8-ACAB-5E4C606DE695}" destId="{C343E3DA-044D-4A93-A94D-591F315320EA}" srcOrd="4" destOrd="0" presId="urn:microsoft.com/office/officeart/2005/8/layout/default"/>
    <dgm:cxn modelId="{19F978DC-DD0F-4A59-9C82-B097FD340AD5}" type="presParOf" srcId="{85F8696E-FFF6-45C8-ACAB-5E4C606DE695}" destId="{0031D171-23EB-4312-95A9-6E02006B84D3}" srcOrd="5" destOrd="0" presId="urn:microsoft.com/office/officeart/2005/8/layout/default"/>
    <dgm:cxn modelId="{43D4804D-3AE0-45E2-9F27-6E0371412C1D}" type="presParOf" srcId="{85F8696E-FFF6-45C8-ACAB-5E4C606DE695}" destId="{B751430E-7AD1-4B44-8D50-66A444684E18}" srcOrd="6" destOrd="0" presId="urn:microsoft.com/office/officeart/2005/8/layout/default"/>
    <dgm:cxn modelId="{75B42B79-C92B-4173-9CD2-8B8393B10AF6}" type="presParOf" srcId="{85F8696E-FFF6-45C8-ACAB-5E4C606DE695}" destId="{0E95CCD7-DF8C-4F4B-BA90-5F4B0D568E27}" srcOrd="7" destOrd="0" presId="urn:microsoft.com/office/officeart/2005/8/layout/default"/>
    <dgm:cxn modelId="{2CD9E43D-B543-4106-AD81-9108AAE531E5}" type="presParOf" srcId="{85F8696E-FFF6-45C8-ACAB-5E4C606DE695}" destId="{346B1207-2E63-4F26-B03E-09DA30FD18B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E8D0A3-DF3F-4A74-885A-38BBD28568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B192C6-0E30-483F-B286-F9123C46C069}">
      <dgm:prSet phldrT="[Текст]"/>
      <dgm:spPr/>
      <dgm:t>
        <a:bodyPr/>
        <a:lstStyle/>
        <a:p>
          <a:r>
            <a:rPr lang="ru-RU" dirty="0" smtClean="0"/>
            <a:t>Допускать существования у людей различных точек зрения</a:t>
          </a:r>
          <a:endParaRPr lang="ru-RU" dirty="0"/>
        </a:p>
      </dgm:t>
    </dgm:pt>
    <dgm:pt modelId="{F9F1AED0-509B-4933-B888-DDCC5C3A6F94}" type="parTrans" cxnId="{0802872B-EBF2-4522-B067-91712081CBBC}">
      <dgm:prSet/>
      <dgm:spPr/>
      <dgm:t>
        <a:bodyPr/>
        <a:lstStyle/>
        <a:p>
          <a:endParaRPr lang="ru-RU"/>
        </a:p>
      </dgm:t>
    </dgm:pt>
    <dgm:pt modelId="{7B2C85A3-231A-42FA-8644-956CC218ACB9}" type="sibTrans" cxnId="{0802872B-EBF2-4522-B067-91712081CBBC}">
      <dgm:prSet/>
      <dgm:spPr/>
      <dgm:t>
        <a:bodyPr/>
        <a:lstStyle/>
        <a:p>
          <a:endParaRPr lang="ru-RU"/>
        </a:p>
      </dgm:t>
    </dgm:pt>
    <dgm:pt modelId="{157EF65E-B5E2-46F5-894F-1D75CDBB72EB}">
      <dgm:prSet phldrT="[Текст]"/>
      <dgm:spPr/>
      <dgm:t>
        <a:bodyPr/>
        <a:lstStyle/>
        <a:p>
          <a:r>
            <a:rPr lang="ru-RU" dirty="0" smtClean="0"/>
            <a:t>Учитывать разные мнения и стремиться к сотрудничеству</a:t>
          </a:r>
          <a:endParaRPr lang="ru-RU" dirty="0"/>
        </a:p>
      </dgm:t>
    </dgm:pt>
    <dgm:pt modelId="{83F61E5C-5BC6-4EB3-A43C-FA8BCD4848BC}" type="parTrans" cxnId="{3E266306-5FBC-4B7D-AC9F-FEE4EC5A1B21}">
      <dgm:prSet/>
      <dgm:spPr/>
      <dgm:t>
        <a:bodyPr/>
        <a:lstStyle/>
        <a:p>
          <a:endParaRPr lang="ru-RU"/>
        </a:p>
      </dgm:t>
    </dgm:pt>
    <dgm:pt modelId="{3C205DF4-EE91-4957-96B6-C4518E0D9D6D}" type="sibTrans" cxnId="{3E266306-5FBC-4B7D-AC9F-FEE4EC5A1B21}">
      <dgm:prSet/>
      <dgm:spPr/>
      <dgm:t>
        <a:bodyPr/>
        <a:lstStyle/>
        <a:p>
          <a:endParaRPr lang="ru-RU"/>
        </a:p>
      </dgm:t>
    </dgm:pt>
    <dgm:pt modelId="{CAF964D6-6FDC-4F5B-976E-09BBE11A8137}">
      <dgm:prSet phldrT="[Текст]"/>
      <dgm:spPr/>
      <dgm:t>
        <a:bodyPr/>
        <a:lstStyle/>
        <a:p>
          <a:r>
            <a:rPr lang="ru-RU" dirty="0" smtClean="0"/>
            <a:t>Формулировать собственное мнение и позицию</a:t>
          </a:r>
          <a:endParaRPr lang="ru-RU" dirty="0"/>
        </a:p>
      </dgm:t>
    </dgm:pt>
    <dgm:pt modelId="{A2058ACE-6440-4E33-92BB-0CC308831E55}" type="parTrans" cxnId="{60A4BA94-A353-419E-BBA3-B17A5414E248}">
      <dgm:prSet/>
      <dgm:spPr/>
      <dgm:t>
        <a:bodyPr/>
        <a:lstStyle/>
        <a:p>
          <a:endParaRPr lang="ru-RU"/>
        </a:p>
      </dgm:t>
    </dgm:pt>
    <dgm:pt modelId="{FC0DB3E1-FAA4-4D20-83AE-58104682D898}" type="sibTrans" cxnId="{60A4BA94-A353-419E-BBA3-B17A5414E248}">
      <dgm:prSet/>
      <dgm:spPr/>
      <dgm:t>
        <a:bodyPr/>
        <a:lstStyle/>
        <a:p>
          <a:endParaRPr lang="ru-RU"/>
        </a:p>
      </dgm:t>
    </dgm:pt>
    <dgm:pt modelId="{28650F66-A2FB-4F40-ADDF-02B68F99A14F}">
      <dgm:prSet phldrT="[Текст]"/>
      <dgm:spPr/>
      <dgm:t>
        <a:bodyPr/>
        <a:lstStyle/>
        <a:p>
          <a:r>
            <a:rPr lang="ru-RU" dirty="0" smtClean="0"/>
            <a:t>Раскрывать основную тему, мысль высказывания; систематизировать материал</a:t>
          </a:r>
          <a:endParaRPr lang="ru-RU" dirty="0"/>
        </a:p>
      </dgm:t>
    </dgm:pt>
    <dgm:pt modelId="{1D4D9D2A-E0B4-4BE2-84CF-489AA8DF4E41}" type="parTrans" cxnId="{D3E77A07-7905-407D-8733-0F9E15091261}">
      <dgm:prSet/>
      <dgm:spPr/>
      <dgm:t>
        <a:bodyPr/>
        <a:lstStyle/>
        <a:p>
          <a:endParaRPr lang="ru-RU"/>
        </a:p>
      </dgm:t>
    </dgm:pt>
    <dgm:pt modelId="{AD2BAD56-1978-4BCF-97B3-63EE19F2A5BB}" type="sibTrans" cxnId="{D3E77A07-7905-407D-8733-0F9E15091261}">
      <dgm:prSet/>
      <dgm:spPr/>
      <dgm:t>
        <a:bodyPr/>
        <a:lstStyle/>
        <a:p>
          <a:endParaRPr lang="ru-RU"/>
        </a:p>
      </dgm:t>
    </dgm:pt>
    <dgm:pt modelId="{4CD59434-C8A1-4630-A2BC-434504D6F380}">
      <dgm:prSet phldrT="[Текст]"/>
      <dgm:spPr/>
      <dgm:t>
        <a:bodyPr/>
        <a:lstStyle/>
        <a:p>
          <a:r>
            <a:rPr lang="ru-RU" dirty="0" smtClean="0"/>
            <a:t>Использовать речь для регуляции своих действий</a:t>
          </a:r>
          <a:endParaRPr lang="ru-RU" dirty="0"/>
        </a:p>
      </dgm:t>
    </dgm:pt>
    <dgm:pt modelId="{71811367-2F13-4EC9-AD59-5CF2D5CDF866}" type="parTrans" cxnId="{CF138A19-9D9F-445E-A7A3-B807C884A090}">
      <dgm:prSet/>
      <dgm:spPr/>
      <dgm:t>
        <a:bodyPr/>
        <a:lstStyle/>
        <a:p>
          <a:endParaRPr lang="ru-RU"/>
        </a:p>
      </dgm:t>
    </dgm:pt>
    <dgm:pt modelId="{A9F23552-984C-432F-8CA6-705846E57D53}" type="sibTrans" cxnId="{CF138A19-9D9F-445E-A7A3-B807C884A090}">
      <dgm:prSet/>
      <dgm:spPr/>
      <dgm:t>
        <a:bodyPr/>
        <a:lstStyle/>
        <a:p>
          <a:endParaRPr lang="ru-RU"/>
        </a:p>
      </dgm:t>
    </dgm:pt>
    <dgm:pt modelId="{9CD10BD4-CD48-46DF-A1DE-50001BCEF390}">
      <dgm:prSet phldrT="[Текст]"/>
      <dgm:spPr/>
      <dgm:t>
        <a:bodyPr/>
        <a:lstStyle/>
        <a:p>
          <a:r>
            <a:rPr lang="ru-RU" dirty="0" smtClean="0"/>
            <a:t>Строить монологические высказывания, владеть диалогической формой речи</a:t>
          </a:r>
          <a:endParaRPr lang="ru-RU" dirty="0"/>
        </a:p>
      </dgm:t>
    </dgm:pt>
    <dgm:pt modelId="{B36EBDCA-A297-45F6-8FDB-478114347E64}" type="parTrans" cxnId="{28E3F73C-72AD-480E-86D5-7A2F3E9E9803}">
      <dgm:prSet/>
      <dgm:spPr/>
      <dgm:t>
        <a:bodyPr/>
        <a:lstStyle/>
        <a:p>
          <a:endParaRPr lang="ru-RU"/>
        </a:p>
      </dgm:t>
    </dgm:pt>
    <dgm:pt modelId="{7ECC5D6B-EFBA-49DC-89D7-6B2A773056C2}" type="sibTrans" cxnId="{28E3F73C-72AD-480E-86D5-7A2F3E9E9803}">
      <dgm:prSet/>
      <dgm:spPr/>
      <dgm:t>
        <a:bodyPr/>
        <a:lstStyle/>
        <a:p>
          <a:endParaRPr lang="ru-RU"/>
        </a:p>
      </dgm:t>
    </dgm:pt>
    <dgm:pt modelId="{F13D3D03-5D9B-40AE-A938-C671E0108F31}">
      <dgm:prSet phldrT="[Текст]"/>
      <dgm:spPr/>
      <dgm:t>
        <a:bodyPr/>
        <a:lstStyle/>
        <a:p>
          <a:r>
            <a:rPr lang="ru-RU" dirty="0" smtClean="0"/>
            <a:t>Договариваться и приходить к общему решению</a:t>
          </a:r>
          <a:endParaRPr lang="ru-RU" dirty="0"/>
        </a:p>
      </dgm:t>
    </dgm:pt>
    <dgm:pt modelId="{0EEE3C93-DB96-42C8-81FF-BEB3405EA610}" type="parTrans" cxnId="{985619B9-294A-4FA7-B159-65472701DFBF}">
      <dgm:prSet/>
      <dgm:spPr/>
      <dgm:t>
        <a:bodyPr/>
        <a:lstStyle/>
        <a:p>
          <a:endParaRPr lang="ru-RU"/>
        </a:p>
      </dgm:t>
    </dgm:pt>
    <dgm:pt modelId="{6BCAE8EC-465E-4CD6-B3E5-306E58676B50}" type="sibTrans" cxnId="{985619B9-294A-4FA7-B159-65472701DFBF}">
      <dgm:prSet/>
      <dgm:spPr/>
      <dgm:t>
        <a:bodyPr/>
        <a:lstStyle/>
        <a:p>
          <a:endParaRPr lang="ru-RU"/>
        </a:p>
      </dgm:t>
    </dgm:pt>
    <dgm:pt modelId="{07E47EBF-3952-4FC0-9F01-5B8A5DABCCAE}" type="pres">
      <dgm:prSet presAssocID="{BFE8D0A3-DF3F-4A74-885A-38BBD28568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08A4FFF-FC1E-4A93-9914-F05368A2E3F1}" type="pres">
      <dgm:prSet presAssocID="{BFE8D0A3-DF3F-4A74-885A-38BBD28568A4}" presName="Name1" presStyleCnt="0"/>
      <dgm:spPr/>
    </dgm:pt>
    <dgm:pt modelId="{ABCD28B7-E2C8-45D0-8229-54C37FF32FAF}" type="pres">
      <dgm:prSet presAssocID="{BFE8D0A3-DF3F-4A74-885A-38BBD28568A4}" presName="cycle" presStyleCnt="0"/>
      <dgm:spPr/>
    </dgm:pt>
    <dgm:pt modelId="{E87941C0-414A-4B1F-A9A5-802AD02B260A}" type="pres">
      <dgm:prSet presAssocID="{BFE8D0A3-DF3F-4A74-885A-38BBD28568A4}" presName="srcNode" presStyleLbl="node1" presStyleIdx="0" presStyleCnt="7"/>
      <dgm:spPr/>
    </dgm:pt>
    <dgm:pt modelId="{C69EC68E-D6FA-4060-BA75-9E4802278DA5}" type="pres">
      <dgm:prSet presAssocID="{BFE8D0A3-DF3F-4A74-885A-38BBD28568A4}" presName="conn" presStyleLbl="parChTrans1D2" presStyleIdx="0" presStyleCnt="1"/>
      <dgm:spPr/>
      <dgm:t>
        <a:bodyPr/>
        <a:lstStyle/>
        <a:p>
          <a:endParaRPr lang="ru-RU"/>
        </a:p>
      </dgm:t>
    </dgm:pt>
    <dgm:pt modelId="{477EAA41-0B7F-46EF-B871-EDB34475687A}" type="pres">
      <dgm:prSet presAssocID="{BFE8D0A3-DF3F-4A74-885A-38BBD28568A4}" presName="extraNode" presStyleLbl="node1" presStyleIdx="0" presStyleCnt="7"/>
      <dgm:spPr/>
    </dgm:pt>
    <dgm:pt modelId="{52178D97-B2E8-4A5E-BC47-37B489005F3B}" type="pres">
      <dgm:prSet presAssocID="{BFE8D0A3-DF3F-4A74-885A-38BBD28568A4}" presName="dstNode" presStyleLbl="node1" presStyleIdx="0" presStyleCnt="7"/>
      <dgm:spPr/>
    </dgm:pt>
    <dgm:pt modelId="{FAE8FAA7-E0FE-493E-A7F9-4893643DEA2C}" type="pres">
      <dgm:prSet presAssocID="{53B192C6-0E30-483F-B286-F9123C46C06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81F30-47E1-4949-BAE7-A968FA6A66D8}" type="pres">
      <dgm:prSet presAssocID="{53B192C6-0E30-483F-B286-F9123C46C069}" presName="accent_1" presStyleCnt="0"/>
      <dgm:spPr/>
    </dgm:pt>
    <dgm:pt modelId="{3D45BA36-0C9F-42E2-ABD5-1262F329E02B}" type="pres">
      <dgm:prSet presAssocID="{53B192C6-0E30-483F-B286-F9123C46C069}" presName="accentRepeatNode" presStyleLbl="solidFgAcc1" presStyleIdx="0" presStyleCnt="7"/>
      <dgm:spPr/>
    </dgm:pt>
    <dgm:pt modelId="{CBF912CC-76FD-41AB-90BF-FA3FF44F99F4}" type="pres">
      <dgm:prSet presAssocID="{157EF65E-B5E2-46F5-894F-1D75CDBB72E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4155F-7E7D-46EF-9B8F-BB481D8BBA2F}" type="pres">
      <dgm:prSet presAssocID="{157EF65E-B5E2-46F5-894F-1D75CDBB72EB}" presName="accent_2" presStyleCnt="0"/>
      <dgm:spPr/>
    </dgm:pt>
    <dgm:pt modelId="{839A4D7B-9DAB-43CF-BEEB-3144016DF6E7}" type="pres">
      <dgm:prSet presAssocID="{157EF65E-B5E2-46F5-894F-1D75CDBB72EB}" presName="accentRepeatNode" presStyleLbl="solidFgAcc1" presStyleIdx="1" presStyleCnt="7"/>
      <dgm:spPr/>
    </dgm:pt>
    <dgm:pt modelId="{8B132486-AA38-4BCC-85E3-CBBCE292CE9E}" type="pres">
      <dgm:prSet presAssocID="{CAF964D6-6FDC-4F5B-976E-09BBE11A813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A7872-705B-456D-8189-7C73AEF5EB15}" type="pres">
      <dgm:prSet presAssocID="{CAF964D6-6FDC-4F5B-976E-09BBE11A8137}" presName="accent_3" presStyleCnt="0"/>
      <dgm:spPr/>
    </dgm:pt>
    <dgm:pt modelId="{46C71B81-9886-4CBB-B4C9-3CA1E9EA1FFD}" type="pres">
      <dgm:prSet presAssocID="{CAF964D6-6FDC-4F5B-976E-09BBE11A8137}" presName="accentRepeatNode" presStyleLbl="solidFgAcc1" presStyleIdx="2" presStyleCnt="7"/>
      <dgm:spPr/>
    </dgm:pt>
    <dgm:pt modelId="{970C9E32-23AB-44A1-8F27-6AF62CD63E1B}" type="pres">
      <dgm:prSet presAssocID="{28650F66-A2FB-4F40-ADDF-02B68F99A14F}" presName="text_4" presStyleLbl="node1" presStyleIdx="3" presStyleCnt="7" custLinFactNeighborX="-455" custLinFactNeighborY="-3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E746E-DDFE-42E0-BBF9-31B5A867A3CF}" type="pres">
      <dgm:prSet presAssocID="{28650F66-A2FB-4F40-ADDF-02B68F99A14F}" presName="accent_4" presStyleCnt="0"/>
      <dgm:spPr/>
    </dgm:pt>
    <dgm:pt modelId="{5B851A68-6483-484B-9975-F82B6A3B239B}" type="pres">
      <dgm:prSet presAssocID="{28650F66-A2FB-4F40-ADDF-02B68F99A14F}" presName="accentRepeatNode" presStyleLbl="solidFgAcc1" presStyleIdx="3" presStyleCnt="7"/>
      <dgm:spPr/>
    </dgm:pt>
    <dgm:pt modelId="{42836527-F7A6-4C36-AF20-905F5C6ED543}" type="pres">
      <dgm:prSet presAssocID="{4CD59434-C8A1-4630-A2BC-434504D6F38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EAA79-5B2F-42D4-9F73-19CCD18CE85D}" type="pres">
      <dgm:prSet presAssocID="{4CD59434-C8A1-4630-A2BC-434504D6F380}" presName="accent_5" presStyleCnt="0"/>
      <dgm:spPr/>
    </dgm:pt>
    <dgm:pt modelId="{836B40E6-0F23-4401-B9BE-DC8B6D9C1F6A}" type="pres">
      <dgm:prSet presAssocID="{4CD59434-C8A1-4630-A2BC-434504D6F380}" presName="accentRepeatNode" presStyleLbl="solidFgAcc1" presStyleIdx="4" presStyleCnt="7"/>
      <dgm:spPr/>
    </dgm:pt>
    <dgm:pt modelId="{82F03981-C041-4762-9395-DF0C35ACDA27}" type="pres">
      <dgm:prSet presAssocID="{9CD10BD4-CD48-46DF-A1DE-50001BCEF39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50067-114A-4A98-9FFE-C5C48A360AE1}" type="pres">
      <dgm:prSet presAssocID="{9CD10BD4-CD48-46DF-A1DE-50001BCEF390}" presName="accent_6" presStyleCnt="0"/>
      <dgm:spPr/>
    </dgm:pt>
    <dgm:pt modelId="{9CCAB4CB-7688-4C7A-8A82-A8C76D2EC71B}" type="pres">
      <dgm:prSet presAssocID="{9CD10BD4-CD48-46DF-A1DE-50001BCEF390}" presName="accentRepeatNode" presStyleLbl="solidFgAcc1" presStyleIdx="5" presStyleCnt="7"/>
      <dgm:spPr/>
    </dgm:pt>
    <dgm:pt modelId="{E00FB16B-1802-4ECA-BC27-16523408CA2F}" type="pres">
      <dgm:prSet presAssocID="{F13D3D03-5D9B-40AE-A938-C671E0108F3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2CD3B-D653-4D1E-A782-3447B25D64DD}" type="pres">
      <dgm:prSet presAssocID="{F13D3D03-5D9B-40AE-A938-C671E0108F31}" presName="accent_7" presStyleCnt="0"/>
      <dgm:spPr/>
    </dgm:pt>
    <dgm:pt modelId="{F74CF7C1-B4C2-4036-B26E-C65D4F3FE69A}" type="pres">
      <dgm:prSet presAssocID="{F13D3D03-5D9B-40AE-A938-C671E0108F31}" presName="accentRepeatNode" presStyleLbl="solidFgAcc1" presStyleIdx="6" presStyleCnt="7"/>
      <dgm:spPr/>
    </dgm:pt>
  </dgm:ptLst>
  <dgm:cxnLst>
    <dgm:cxn modelId="{7E13F000-741B-4C28-B3FE-855E43562886}" type="presOf" srcId="{157EF65E-B5E2-46F5-894F-1D75CDBB72EB}" destId="{CBF912CC-76FD-41AB-90BF-FA3FF44F99F4}" srcOrd="0" destOrd="0" presId="urn:microsoft.com/office/officeart/2008/layout/VerticalCurvedList"/>
    <dgm:cxn modelId="{D3E77A07-7905-407D-8733-0F9E15091261}" srcId="{BFE8D0A3-DF3F-4A74-885A-38BBD28568A4}" destId="{28650F66-A2FB-4F40-ADDF-02B68F99A14F}" srcOrd="3" destOrd="0" parTransId="{1D4D9D2A-E0B4-4BE2-84CF-489AA8DF4E41}" sibTransId="{AD2BAD56-1978-4BCF-97B3-63EE19F2A5BB}"/>
    <dgm:cxn modelId="{60A4BA94-A353-419E-BBA3-B17A5414E248}" srcId="{BFE8D0A3-DF3F-4A74-885A-38BBD28568A4}" destId="{CAF964D6-6FDC-4F5B-976E-09BBE11A8137}" srcOrd="2" destOrd="0" parTransId="{A2058ACE-6440-4E33-92BB-0CC308831E55}" sibTransId="{FC0DB3E1-FAA4-4D20-83AE-58104682D898}"/>
    <dgm:cxn modelId="{1F5436F4-17B3-488C-AE2E-30F25BD8AB1D}" type="presOf" srcId="{CAF964D6-6FDC-4F5B-976E-09BBE11A8137}" destId="{8B132486-AA38-4BCC-85E3-CBBCE292CE9E}" srcOrd="0" destOrd="0" presId="urn:microsoft.com/office/officeart/2008/layout/VerticalCurvedList"/>
    <dgm:cxn modelId="{BCDCCE05-8AE8-4CBD-8D25-8D545546DD6A}" type="presOf" srcId="{7B2C85A3-231A-42FA-8644-956CC218ACB9}" destId="{C69EC68E-D6FA-4060-BA75-9E4802278DA5}" srcOrd="0" destOrd="0" presId="urn:microsoft.com/office/officeart/2008/layout/VerticalCurvedList"/>
    <dgm:cxn modelId="{8CDCF1CB-AB90-44AE-B523-2B486B78AC6A}" type="presOf" srcId="{F13D3D03-5D9B-40AE-A938-C671E0108F31}" destId="{E00FB16B-1802-4ECA-BC27-16523408CA2F}" srcOrd="0" destOrd="0" presId="urn:microsoft.com/office/officeart/2008/layout/VerticalCurvedList"/>
    <dgm:cxn modelId="{867DBB12-B962-45C9-9A56-8C1D29538D6C}" type="presOf" srcId="{28650F66-A2FB-4F40-ADDF-02B68F99A14F}" destId="{970C9E32-23AB-44A1-8F27-6AF62CD63E1B}" srcOrd="0" destOrd="0" presId="urn:microsoft.com/office/officeart/2008/layout/VerticalCurvedList"/>
    <dgm:cxn modelId="{3E266306-5FBC-4B7D-AC9F-FEE4EC5A1B21}" srcId="{BFE8D0A3-DF3F-4A74-885A-38BBD28568A4}" destId="{157EF65E-B5E2-46F5-894F-1D75CDBB72EB}" srcOrd="1" destOrd="0" parTransId="{83F61E5C-5BC6-4EB3-A43C-FA8BCD4848BC}" sibTransId="{3C205DF4-EE91-4957-96B6-C4518E0D9D6D}"/>
    <dgm:cxn modelId="{1D93518C-BF9D-4E8F-8173-E0B92FB6F71D}" type="presOf" srcId="{53B192C6-0E30-483F-B286-F9123C46C069}" destId="{FAE8FAA7-E0FE-493E-A7F9-4893643DEA2C}" srcOrd="0" destOrd="0" presId="urn:microsoft.com/office/officeart/2008/layout/VerticalCurvedList"/>
    <dgm:cxn modelId="{40F91F91-CC1E-44AF-859A-B69EBB1E8014}" type="presOf" srcId="{4CD59434-C8A1-4630-A2BC-434504D6F380}" destId="{42836527-F7A6-4C36-AF20-905F5C6ED543}" srcOrd="0" destOrd="0" presId="urn:microsoft.com/office/officeart/2008/layout/VerticalCurvedList"/>
    <dgm:cxn modelId="{CEB7C5D7-2CD8-482B-A770-A9A5E54D3A25}" type="presOf" srcId="{9CD10BD4-CD48-46DF-A1DE-50001BCEF390}" destId="{82F03981-C041-4762-9395-DF0C35ACDA27}" srcOrd="0" destOrd="0" presId="urn:microsoft.com/office/officeart/2008/layout/VerticalCurvedList"/>
    <dgm:cxn modelId="{FCBCA1A1-AB7C-4C05-B452-02E8D47D5BAF}" type="presOf" srcId="{BFE8D0A3-DF3F-4A74-885A-38BBD28568A4}" destId="{07E47EBF-3952-4FC0-9F01-5B8A5DABCCAE}" srcOrd="0" destOrd="0" presId="urn:microsoft.com/office/officeart/2008/layout/VerticalCurvedList"/>
    <dgm:cxn modelId="{CF138A19-9D9F-445E-A7A3-B807C884A090}" srcId="{BFE8D0A3-DF3F-4A74-885A-38BBD28568A4}" destId="{4CD59434-C8A1-4630-A2BC-434504D6F380}" srcOrd="4" destOrd="0" parTransId="{71811367-2F13-4EC9-AD59-5CF2D5CDF866}" sibTransId="{A9F23552-984C-432F-8CA6-705846E57D53}"/>
    <dgm:cxn modelId="{0802872B-EBF2-4522-B067-91712081CBBC}" srcId="{BFE8D0A3-DF3F-4A74-885A-38BBD28568A4}" destId="{53B192C6-0E30-483F-B286-F9123C46C069}" srcOrd="0" destOrd="0" parTransId="{F9F1AED0-509B-4933-B888-DDCC5C3A6F94}" sibTransId="{7B2C85A3-231A-42FA-8644-956CC218ACB9}"/>
    <dgm:cxn modelId="{28E3F73C-72AD-480E-86D5-7A2F3E9E9803}" srcId="{BFE8D0A3-DF3F-4A74-885A-38BBD28568A4}" destId="{9CD10BD4-CD48-46DF-A1DE-50001BCEF390}" srcOrd="5" destOrd="0" parTransId="{B36EBDCA-A297-45F6-8FDB-478114347E64}" sibTransId="{7ECC5D6B-EFBA-49DC-89D7-6B2A773056C2}"/>
    <dgm:cxn modelId="{985619B9-294A-4FA7-B159-65472701DFBF}" srcId="{BFE8D0A3-DF3F-4A74-885A-38BBD28568A4}" destId="{F13D3D03-5D9B-40AE-A938-C671E0108F31}" srcOrd="6" destOrd="0" parTransId="{0EEE3C93-DB96-42C8-81FF-BEB3405EA610}" sibTransId="{6BCAE8EC-465E-4CD6-B3E5-306E58676B50}"/>
    <dgm:cxn modelId="{B2171C95-EE5E-418F-8EF6-53A0BF4C5C92}" type="presParOf" srcId="{07E47EBF-3952-4FC0-9F01-5B8A5DABCCAE}" destId="{B08A4FFF-FC1E-4A93-9914-F05368A2E3F1}" srcOrd="0" destOrd="0" presId="urn:microsoft.com/office/officeart/2008/layout/VerticalCurvedList"/>
    <dgm:cxn modelId="{87A65BF2-A652-4F73-A8D9-AD1DDCC8E6A3}" type="presParOf" srcId="{B08A4FFF-FC1E-4A93-9914-F05368A2E3F1}" destId="{ABCD28B7-E2C8-45D0-8229-54C37FF32FAF}" srcOrd="0" destOrd="0" presId="urn:microsoft.com/office/officeart/2008/layout/VerticalCurvedList"/>
    <dgm:cxn modelId="{264194E4-7FEF-42A7-AD9F-5706B0E16FBE}" type="presParOf" srcId="{ABCD28B7-E2C8-45D0-8229-54C37FF32FAF}" destId="{E87941C0-414A-4B1F-A9A5-802AD02B260A}" srcOrd="0" destOrd="0" presId="urn:microsoft.com/office/officeart/2008/layout/VerticalCurvedList"/>
    <dgm:cxn modelId="{199CBD42-C0AB-4369-BC3C-40C8E1FF3742}" type="presParOf" srcId="{ABCD28B7-E2C8-45D0-8229-54C37FF32FAF}" destId="{C69EC68E-D6FA-4060-BA75-9E4802278DA5}" srcOrd="1" destOrd="0" presId="urn:microsoft.com/office/officeart/2008/layout/VerticalCurvedList"/>
    <dgm:cxn modelId="{3142C7CF-75C1-4630-9200-21534BBECAD9}" type="presParOf" srcId="{ABCD28B7-E2C8-45D0-8229-54C37FF32FAF}" destId="{477EAA41-0B7F-46EF-B871-EDB34475687A}" srcOrd="2" destOrd="0" presId="urn:microsoft.com/office/officeart/2008/layout/VerticalCurvedList"/>
    <dgm:cxn modelId="{3D34FAD8-3CF0-404D-9BBA-B291F521B054}" type="presParOf" srcId="{ABCD28B7-E2C8-45D0-8229-54C37FF32FAF}" destId="{52178D97-B2E8-4A5E-BC47-37B489005F3B}" srcOrd="3" destOrd="0" presId="urn:microsoft.com/office/officeart/2008/layout/VerticalCurvedList"/>
    <dgm:cxn modelId="{1C9C7DAF-AD27-4318-8C41-12D86788B900}" type="presParOf" srcId="{B08A4FFF-FC1E-4A93-9914-F05368A2E3F1}" destId="{FAE8FAA7-E0FE-493E-A7F9-4893643DEA2C}" srcOrd="1" destOrd="0" presId="urn:microsoft.com/office/officeart/2008/layout/VerticalCurvedList"/>
    <dgm:cxn modelId="{261A2C02-112C-4842-845F-F1B1386BC40B}" type="presParOf" srcId="{B08A4FFF-FC1E-4A93-9914-F05368A2E3F1}" destId="{6AB81F30-47E1-4949-BAE7-A968FA6A66D8}" srcOrd="2" destOrd="0" presId="urn:microsoft.com/office/officeart/2008/layout/VerticalCurvedList"/>
    <dgm:cxn modelId="{4E13D1BC-1ACE-4781-9FB4-465DEC3811A8}" type="presParOf" srcId="{6AB81F30-47E1-4949-BAE7-A968FA6A66D8}" destId="{3D45BA36-0C9F-42E2-ABD5-1262F329E02B}" srcOrd="0" destOrd="0" presId="urn:microsoft.com/office/officeart/2008/layout/VerticalCurvedList"/>
    <dgm:cxn modelId="{165C36BA-CEB8-4330-934D-D2E77D882D5B}" type="presParOf" srcId="{B08A4FFF-FC1E-4A93-9914-F05368A2E3F1}" destId="{CBF912CC-76FD-41AB-90BF-FA3FF44F99F4}" srcOrd="3" destOrd="0" presId="urn:microsoft.com/office/officeart/2008/layout/VerticalCurvedList"/>
    <dgm:cxn modelId="{43159224-6A5A-4691-B040-5727A3C7F2B7}" type="presParOf" srcId="{B08A4FFF-FC1E-4A93-9914-F05368A2E3F1}" destId="{2FF4155F-7E7D-46EF-9B8F-BB481D8BBA2F}" srcOrd="4" destOrd="0" presId="urn:microsoft.com/office/officeart/2008/layout/VerticalCurvedList"/>
    <dgm:cxn modelId="{53912895-D85F-4437-982F-6AAD69508A93}" type="presParOf" srcId="{2FF4155F-7E7D-46EF-9B8F-BB481D8BBA2F}" destId="{839A4D7B-9DAB-43CF-BEEB-3144016DF6E7}" srcOrd="0" destOrd="0" presId="urn:microsoft.com/office/officeart/2008/layout/VerticalCurvedList"/>
    <dgm:cxn modelId="{B9A183DF-527B-4C46-BEAE-6BBE9F44F9E0}" type="presParOf" srcId="{B08A4FFF-FC1E-4A93-9914-F05368A2E3F1}" destId="{8B132486-AA38-4BCC-85E3-CBBCE292CE9E}" srcOrd="5" destOrd="0" presId="urn:microsoft.com/office/officeart/2008/layout/VerticalCurvedList"/>
    <dgm:cxn modelId="{4F77FBCD-4039-48CE-9F00-7800F4F2D82C}" type="presParOf" srcId="{B08A4FFF-FC1E-4A93-9914-F05368A2E3F1}" destId="{D14A7872-705B-456D-8189-7C73AEF5EB15}" srcOrd="6" destOrd="0" presId="urn:microsoft.com/office/officeart/2008/layout/VerticalCurvedList"/>
    <dgm:cxn modelId="{B90CBAE6-985B-4FB1-B4DA-3931405C32D3}" type="presParOf" srcId="{D14A7872-705B-456D-8189-7C73AEF5EB15}" destId="{46C71B81-9886-4CBB-B4C9-3CA1E9EA1FFD}" srcOrd="0" destOrd="0" presId="urn:microsoft.com/office/officeart/2008/layout/VerticalCurvedList"/>
    <dgm:cxn modelId="{B9F10C37-8CD5-4E89-831F-29F0915076B1}" type="presParOf" srcId="{B08A4FFF-FC1E-4A93-9914-F05368A2E3F1}" destId="{970C9E32-23AB-44A1-8F27-6AF62CD63E1B}" srcOrd="7" destOrd="0" presId="urn:microsoft.com/office/officeart/2008/layout/VerticalCurvedList"/>
    <dgm:cxn modelId="{0C4FEC2A-B876-4BB6-80A0-A66B654EF2BC}" type="presParOf" srcId="{B08A4FFF-FC1E-4A93-9914-F05368A2E3F1}" destId="{2B9E746E-DDFE-42E0-BBF9-31B5A867A3CF}" srcOrd="8" destOrd="0" presId="urn:microsoft.com/office/officeart/2008/layout/VerticalCurvedList"/>
    <dgm:cxn modelId="{6153744C-3D34-4E32-ADC5-1409A7A07F2F}" type="presParOf" srcId="{2B9E746E-DDFE-42E0-BBF9-31B5A867A3CF}" destId="{5B851A68-6483-484B-9975-F82B6A3B239B}" srcOrd="0" destOrd="0" presId="urn:microsoft.com/office/officeart/2008/layout/VerticalCurvedList"/>
    <dgm:cxn modelId="{329D7D90-00D4-411D-A6F5-909427B4C97F}" type="presParOf" srcId="{B08A4FFF-FC1E-4A93-9914-F05368A2E3F1}" destId="{42836527-F7A6-4C36-AF20-905F5C6ED543}" srcOrd="9" destOrd="0" presId="urn:microsoft.com/office/officeart/2008/layout/VerticalCurvedList"/>
    <dgm:cxn modelId="{09F8C803-D750-4968-B842-F20B83B94D7F}" type="presParOf" srcId="{B08A4FFF-FC1E-4A93-9914-F05368A2E3F1}" destId="{609EAA79-5B2F-42D4-9F73-19CCD18CE85D}" srcOrd="10" destOrd="0" presId="urn:microsoft.com/office/officeart/2008/layout/VerticalCurvedList"/>
    <dgm:cxn modelId="{1E78EAA6-8BBE-458B-9A21-51DAC33387BC}" type="presParOf" srcId="{609EAA79-5B2F-42D4-9F73-19CCD18CE85D}" destId="{836B40E6-0F23-4401-B9BE-DC8B6D9C1F6A}" srcOrd="0" destOrd="0" presId="urn:microsoft.com/office/officeart/2008/layout/VerticalCurvedList"/>
    <dgm:cxn modelId="{EE0A68EB-A6D6-45BA-BD4D-B737CB2D15B5}" type="presParOf" srcId="{B08A4FFF-FC1E-4A93-9914-F05368A2E3F1}" destId="{82F03981-C041-4762-9395-DF0C35ACDA27}" srcOrd="11" destOrd="0" presId="urn:microsoft.com/office/officeart/2008/layout/VerticalCurvedList"/>
    <dgm:cxn modelId="{B9536F11-8281-42B9-B2D6-F8445188E501}" type="presParOf" srcId="{B08A4FFF-FC1E-4A93-9914-F05368A2E3F1}" destId="{70050067-114A-4A98-9FFE-C5C48A360AE1}" srcOrd="12" destOrd="0" presId="urn:microsoft.com/office/officeart/2008/layout/VerticalCurvedList"/>
    <dgm:cxn modelId="{CF6C86C1-938F-4E9A-B260-270AB520EA70}" type="presParOf" srcId="{70050067-114A-4A98-9FFE-C5C48A360AE1}" destId="{9CCAB4CB-7688-4C7A-8A82-A8C76D2EC71B}" srcOrd="0" destOrd="0" presId="urn:microsoft.com/office/officeart/2008/layout/VerticalCurvedList"/>
    <dgm:cxn modelId="{B2C15C07-725A-45D7-9B59-444E7E1A9ABA}" type="presParOf" srcId="{B08A4FFF-FC1E-4A93-9914-F05368A2E3F1}" destId="{E00FB16B-1802-4ECA-BC27-16523408CA2F}" srcOrd="13" destOrd="0" presId="urn:microsoft.com/office/officeart/2008/layout/VerticalCurvedList"/>
    <dgm:cxn modelId="{1734F180-571D-4E0E-8C85-E013836EA303}" type="presParOf" srcId="{B08A4FFF-FC1E-4A93-9914-F05368A2E3F1}" destId="{5972CD3B-D653-4D1E-A782-3447B25D64DD}" srcOrd="14" destOrd="0" presId="urn:microsoft.com/office/officeart/2008/layout/VerticalCurvedList"/>
    <dgm:cxn modelId="{B8028061-B1C6-4B56-B357-2687749D1758}" type="presParOf" srcId="{5972CD3B-D653-4D1E-A782-3447B25D64DD}" destId="{F74CF7C1-B4C2-4036-B26E-C65D4F3FE6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46585-0E62-48FB-9DC0-72E36024DCE1}">
      <dsp:nvSpPr>
        <dsp:cNvPr id="0" name=""/>
        <dsp:cNvSpPr/>
      </dsp:nvSpPr>
      <dsp:spPr>
        <a:xfrm>
          <a:off x="191853" y="576059"/>
          <a:ext cx="3236508" cy="13410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1. Проблема</a:t>
          </a:r>
          <a:endParaRPr lang="ru-RU" sz="2400" kern="1200" dirty="0"/>
        </a:p>
      </dsp:txBody>
      <dsp:txXfrm>
        <a:off x="191853" y="576059"/>
        <a:ext cx="3236508" cy="1341085"/>
      </dsp:txXfrm>
    </dsp:sp>
    <dsp:sp modelId="{8982F763-44B7-4C99-BD9B-E959F8342D5B}">
      <dsp:nvSpPr>
        <dsp:cNvPr id="0" name=""/>
        <dsp:cNvSpPr/>
      </dsp:nvSpPr>
      <dsp:spPr>
        <a:xfrm>
          <a:off x="3680486" y="579157"/>
          <a:ext cx="3251506" cy="1341085"/>
        </a:xfrm>
        <a:prstGeom prst="rect">
          <a:avLst/>
        </a:prstGeom>
        <a:solidFill>
          <a:schemeClr val="accent5">
            <a:hueOff val="-1255142"/>
            <a:satOff val="10273"/>
            <a:lumOff val="-166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2. Проектирование</a:t>
          </a:r>
          <a:endParaRPr lang="ru-RU" sz="2400" kern="1200" dirty="0"/>
        </a:p>
      </dsp:txBody>
      <dsp:txXfrm>
        <a:off x="3680486" y="579157"/>
        <a:ext cx="3251506" cy="1341085"/>
      </dsp:txXfrm>
    </dsp:sp>
    <dsp:sp modelId="{C343E3DA-044D-4A93-A94D-591F315320EA}">
      <dsp:nvSpPr>
        <dsp:cNvPr id="0" name=""/>
        <dsp:cNvSpPr/>
      </dsp:nvSpPr>
      <dsp:spPr>
        <a:xfrm>
          <a:off x="0" y="2143757"/>
          <a:ext cx="2235142" cy="1341085"/>
        </a:xfrm>
        <a:prstGeom prst="rect">
          <a:avLst/>
        </a:prstGeom>
        <a:solidFill>
          <a:schemeClr val="accent5">
            <a:hueOff val="-2510283"/>
            <a:satOff val="20547"/>
            <a:lumOff val="-333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3. Поиск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информации</a:t>
          </a:r>
          <a:endParaRPr lang="ru-RU" sz="2400" kern="1200" dirty="0"/>
        </a:p>
      </dsp:txBody>
      <dsp:txXfrm>
        <a:off x="0" y="2143757"/>
        <a:ext cx="2235142" cy="1341085"/>
      </dsp:txXfrm>
    </dsp:sp>
    <dsp:sp modelId="{B751430E-7AD1-4B44-8D50-66A444684E18}">
      <dsp:nvSpPr>
        <dsp:cNvPr id="0" name=""/>
        <dsp:cNvSpPr/>
      </dsp:nvSpPr>
      <dsp:spPr>
        <a:xfrm>
          <a:off x="2458656" y="2143757"/>
          <a:ext cx="2235142" cy="1341085"/>
        </a:xfrm>
        <a:prstGeom prst="rect">
          <a:avLst/>
        </a:prstGeom>
        <a:solidFill>
          <a:schemeClr val="accent5">
            <a:hueOff val="-3765425"/>
            <a:satOff val="30820"/>
            <a:lumOff val="-49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4.</a:t>
          </a:r>
          <a:r>
            <a:rPr lang="ru-RU" sz="2400" kern="1200" baseline="0" dirty="0" smtClean="0"/>
            <a:t> Продукт</a:t>
          </a:r>
          <a:endParaRPr lang="ru-RU" sz="2400" kern="1200" dirty="0"/>
        </a:p>
      </dsp:txBody>
      <dsp:txXfrm>
        <a:off x="2458656" y="2143757"/>
        <a:ext cx="2235142" cy="1341085"/>
      </dsp:txXfrm>
    </dsp:sp>
    <dsp:sp modelId="{346B1207-2E63-4F26-B03E-09DA30FD18B3}">
      <dsp:nvSpPr>
        <dsp:cNvPr id="0" name=""/>
        <dsp:cNvSpPr/>
      </dsp:nvSpPr>
      <dsp:spPr>
        <a:xfrm>
          <a:off x="4917313" y="2143757"/>
          <a:ext cx="2235142" cy="1341085"/>
        </a:xfrm>
        <a:prstGeom prst="rect">
          <a:avLst/>
        </a:prstGeom>
        <a:solidFill>
          <a:schemeClr val="accent5">
            <a:hueOff val="-5020566"/>
            <a:satOff val="41093"/>
            <a:lumOff val="-666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5. Презентация</a:t>
          </a:r>
          <a:endParaRPr lang="ru-RU" sz="2400" kern="1200" dirty="0"/>
        </a:p>
      </dsp:txBody>
      <dsp:txXfrm>
        <a:off x="4917313" y="2143757"/>
        <a:ext cx="2235142" cy="1341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EC68E-D6FA-4060-BA75-9E4802278DA5}">
      <dsp:nvSpPr>
        <dsp:cNvPr id="0" name=""/>
        <dsp:cNvSpPr/>
      </dsp:nvSpPr>
      <dsp:spPr>
        <a:xfrm>
          <a:off x="-6752682" y="-1033386"/>
          <a:ext cx="8043436" cy="8043436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8FAA7-E0FE-493E-A7F9-4893643DEA2C}">
      <dsp:nvSpPr>
        <dsp:cNvPr id="0" name=""/>
        <dsp:cNvSpPr/>
      </dsp:nvSpPr>
      <dsp:spPr>
        <a:xfrm>
          <a:off x="419262" y="271699"/>
          <a:ext cx="7133796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Допускать существования у людей различных точек зрения</a:t>
          </a:r>
          <a:endParaRPr lang="ru-RU" sz="1700" kern="1200" dirty="0"/>
        </a:p>
      </dsp:txBody>
      <dsp:txXfrm>
        <a:off x="419262" y="271699"/>
        <a:ext cx="7133796" cy="543159"/>
      </dsp:txXfrm>
    </dsp:sp>
    <dsp:sp modelId="{3D45BA36-0C9F-42E2-ABD5-1262F329E02B}">
      <dsp:nvSpPr>
        <dsp:cNvPr id="0" name=""/>
        <dsp:cNvSpPr/>
      </dsp:nvSpPr>
      <dsp:spPr>
        <a:xfrm>
          <a:off x="79788" y="203804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912CC-76FD-41AB-90BF-FA3FF44F99F4}">
      <dsp:nvSpPr>
        <dsp:cNvPr id="0" name=""/>
        <dsp:cNvSpPr/>
      </dsp:nvSpPr>
      <dsp:spPr>
        <a:xfrm>
          <a:off x="911142" y="1086916"/>
          <a:ext cx="6641917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Учитывать разные мнения и стремиться к сотрудничеству</a:t>
          </a:r>
          <a:endParaRPr lang="ru-RU" sz="1700" kern="1200" dirty="0"/>
        </a:p>
      </dsp:txBody>
      <dsp:txXfrm>
        <a:off x="911142" y="1086916"/>
        <a:ext cx="6641917" cy="543159"/>
      </dsp:txXfrm>
    </dsp:sp>
    <dsp:sp modelId="{839A4D7B-9DAB-43CF-BEEB-3144016DF6E7}">
      <dsp:nvSpPr>
        <dsp:cNvPr id="0" name=""/>
        <dsp:cNvSpPr/>
      </dsp:nvSpPr>
      <dsp:spPr>
        <a:xfrm>
          <a:off x="571667" y="1019021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32486-AA38-4BCC-85E3-CBBCE292CE9E}">
      <dsp:nvSpPr>
        <dsp:cNvPr id="0" name=""/>
        <dsp:cNvSpPr/>
      </dsp:nvSpPr>
      <dsp:spPr>
        <a:xfrm>
          <a:off x="1180689" y="1901535"/>
          <a:ext cx="6372369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Формулировать собственное мнение и позицию</a:t>
          </a:r>
          <a:endParaRPr lang="ru-RU" sz="1700" kern="1200" dirty="0"/>
        </a:p>
      </dsp:txBody>
      <dsp:txXfrm>
        <a:off x="1180689" y="1901535"/>
        <a:ext cx="6372369" cy="543159"/>
      </dsp:txXfrm>
    </dsp:sp>
    <dsp:sp modelId="{46C71B81-9886-4CBB-B4C9-3CA1E9EA1FFD}">
      <dsp:nvSpPr>
        <dsp:cNvPr id="0" name=""/>
        <dsp:cNvSpPr/>
      </dsp:nvSpPr>
      <dsp:spPr>
        <a:xfrm>
          <a:off x="841215" y="1833640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C9E32-23AB-44A1-8F27-6AF62CD63E1B}">
      <dsp:nvSpPr>
        <dsp:cNvPr id="0" name=""/>
        <dsp:cNvSpPr/>
      </dsp:nvSpPr>
      <dsp:spPr>
        <a:xfrm>
          <a:off x="1238151" y="2696785"/>
          <a:ext cx="6286305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Раскрывать основную тему, мысль высказывания; систематизировать материал</a:t>
          </a:r>
          <a:endParaRPr lang="ru-RU" sz="1700" kern="1200" dirty="0"/>
        </a:p>
      </dsp:txBody>
      <dsp:txXfrm>
        <a:off x="1238151" y="2696785"/>
        <a:ext cx="6286305" cy="543159"/>
      </dsp:txXfrm>
    </dsp:sp>
    <dsp:sp modelId="{5B851A68-6483-484B-9975-F82B6A3B239B}">
      <dsp:nvSpPr>
        <dsp:cNvPr id="0" name=""/>
        <dsp:cNvSpPr/>
      </dsp:nvSpPr>
      <dsp:spPr>
        <a:xfrm>
          <a:off x="927279" y="2648857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36527-F7A6-4C36-AF20-905F5C6ED543}">
      <dsp:nvSpPr>
        <dsp:cNvPr id="0" name=""/>
        <dsp:cNvSpPr/>
      </dsp:nvSpPr>
      <dsp:spPr>
        <a:xfrm>
          <a:off x="1180689" y="3531969"/>
          <a:ext cx="6372369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Использовать речь для регуляции своих действий</a:t>
          </a:r>
          <a:endParaRPr lang="ru-RU" sz="1700" kern="1200" dirty="0"/>
        </a:p>
      </dsp:txBody>
      <dsp:txXfrm>
        <a:off x="1180689" y="3531969"/>
        <a:ext cx="6372369" cy="543159"/>
      </dsp:txXfrm>
    </dsp:sp>
    <dsp:sp modelId="{836B40E6-0F23-4401-B9BE-DC8B6D9C1F6A}">
      <dsp:nvSpPr>
        <dsp:cNvPr id="0" name=""/>
        <dsp:cNvSpPr/>
      </dsp:nvSpPr>
      <dsp:spPr>
        <a:xfrm>
          <a:off x="841215" y="3464074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03981-C041-4762-9395-DF0C35ACDA27}">
      <dsp:nvSpPr>
        <dsp:cNvPr id="0" name=""/>
        <dsp:cNvSpPr/>
      </dsp:nvSpPr>
      <dsp:spPr>
        <a:xfrm>
          <a:off x="911142" y="4346588"/>
          <a:ext cx="6641917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Строить монологические высказывания, владеть диалогической формой речи</a:t>
          </a:r>
          <a:endParaRPr lang="ru-RU" sz="1700" kern="1200" dirty="0"/>
        </a:p>
      </dsp:txBody>
      <dsp:txXfrm>
        <a:off x="911142" y="4346588"/>
        <a:ext cx="6641917" cy="543159"/>
      </dsp:txXfrm>
    </dsp:sp>
    <dsp:sp modelId="{9CCAB4CB-7688-4C7A-8A82-A8C76D2EC71B}">
      <dsp:nvSpPr>
        <dsp:cNvPr id="0" name=""/>
        <dsp:cNvSpPr/>
      </dsp:nvSpPr>
      <dsp:spPr>
        <a:xfrm>
          <a:off x="571667" y="4278693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FB16B-1802-4ECA-BC27-16523408CA2F}">
      <dsp:nvSpPr>
        <dsp:cNvPr id="0" name=""/>
        <dsp:cNvSpPr/>
      </dsp:nvSpPr>
      <dsp:spPr>
        <a:xfrm>
          <a:off x="419262" y="5161805"/>
          <a:ext cx="7133796" cy="543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1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Договариваться и приходить к общему решению</a:t>
          </a:r>
          <a:endParaRPr lang="ru-RU" sz="1700" kern="1200" dirty="0"/>
        </a:p>
      </dsp:txBody>
      <dsp:txXfrm>
        <a:off x="419262" y="5161805"/>
        <a:ext cx="7133796" cy="543159"/>
      </dsp:txXfrm>
    </dsp:sp>
    <dsp:sp modelId="{F74CF7C1-B4C2-4036-B26E-C65D4F3FE69A}">
      <dsp:nvSpPr>
        <dsp:cNvPr id="0" name=""/>
        <dsp:cNvSpPr/>
      </dsp:nvSpPr>
      <dsp:spPr>
        <a:xfrm>
          <a:off x="79788" y="5093910"/>
          <a:ext cx="678949" cy="678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92696"/>
            <a:ext cx="813690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Проектная деятельность на уроках окружающего мира, как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редство развития связной речи младших школьников с нарушением  зрения.</a:t>
            </a:r>
          </a:p>
          <a:p>
            <a:pPr algn="ctr"/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Подготовила:</a:t>
            </a:r>
          </a:p>
          <a:p>
            <a:pPr algn="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Учитель начальных классов</a:t>
            </a:r>
          </a:p>
          <a:p>
            <a:pPr algn="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Мухина Е.И.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708920"/>
            <a:ext cx="2888013" cy="2523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6204"/>
            <a:ext cx="2173725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0" y="804418"/>
            <a:ext cx="3665521" cy="2565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2" y="3574057"/>
            <a:ext cx="4001458" cy="3097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08832"/>
            <a:ext cx="3744416" cy="2631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26" y="3574057"/>
            <a:ext cx="4445564" cy="3026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423" y="188640"/>
            <a:ext cx="5339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«Мой класс. Моя школа»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1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7305"/>
            <a:ext cx="8496944" cy="59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9" y="773204"/>
            <a:ext cx="2997333" cy="532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60" y="1340768"/>
            <a:ext cx="2921716" cy="5194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80" y="908720"/>
            <a:ext cx="2754306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1234" y="188640"/>
            <a:ext cx="36182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«Мои домашние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питомцы»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2936924" cy="52211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6632"/>
            <a:ext cx="5051504" cy="2841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40968"/>
            <a:ext cx="1981437" cy="3522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10" y="3140968"/>
            <a:ext cx="1981437" cy="35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88639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«Профессии»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8"/>
          <a:stretch/>
        </p:blipFill>
        <p:spPr>
          <a:xfrm rot="5400000">
            <a:off x="-676771" y="1747911"/>
            <a:ext cx="4491399" cy="281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2"/>
          <a:stretch/>
        </p:blipFill>
        <p:spPr>
          <a:xfrm rot="5400000">
            <a:off x="2259785" y="2221674"/>
            <a:ext cx="4510183" cy="2811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7"/>
          <a:stretch/>
        </p:blipFill>
        <p:spPr>
          <a:xfrm rot="5400000">
            <a:off x="5280695" y="1755665"/>
            <a:ext cx="4469859" cy="28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8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2363" r="9578"/>
          <a:stretch/>
        </p:blipFill>
        <p:spPr>
          <a:xfrm>
            <a:off x="251520" y="188640"/>
            <a:ext cx="3384376" cy="2177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r="2817"/>
          <a:stretch/>
        </p:blipFill>
        <p:spPr>
          <a:xfrm>
            <a:off x="416293" y="2492896"/>
            <a:ext cx="3054830" cy="2033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1" y="4676601"/>
            <a:ext cx="3782298" cy="2127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t="2112" r="3521" b="5062"/>
          <a:stretch/>
        </p:blipFill>
        <p:spPr>
          <a:xfrm>
            <a:off x="4932040" y="200680"/>
            <a:ext cx="3421361" cy="2171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3114" r="1127" b="3239"/>
          <a:stretch/>
        </p:blipFill>
        <p:spPr>
          <a:xfrm>
            <a:off x="5107601" y="2405123"/>
            <a:ext cx="3333082" cy="2315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93" y="4762010"/>
            <a:ext cx="3675898" cy="20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r="7687"/>
          <a:stretch/>
        </p:blipFill>
        <p:spPr>
          <a:xfrm rot="5400000">
            <a:off x="482655" y="2492729"/>
            <a:ext cx="3914758" cy="3374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3714" r="17696" b="4474"/>
          <a:stretch/>
        </p:blipFill>
        <p:spPr>
          <a:xfrm rot="5400000">
            <a:off x="4776051" y="2734415"/>
            <a:ext cx="4094646" cy="2891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007" y="755993"/>
            <a:ext cx="3038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«Профессия»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60648"/>
            <a:ext cx="3286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«Родословная»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3607" r="20438"/>
          <a:stretch/>
        </p:blipFill>
        <p:spPr>
          <a:xfrm rot="5400000">
            <a:off x="-110260" y="1183489"/>
            <a:ext cx="3190076" cy="2513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6618" r="15916" b="3005"/>
          <a:stretch/>
        </p:blipFill>
        <p:spPr>
          <a:xfrm rot="5400000">
            <a:off x="2759405" y="1377366"/>
            <a:ext cx="3224244" cy="2204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7872" r="18169"/>
          <a:stretch/>
        </p:blipFill>
        <p:spPr>
          <a:xfrm rot="5400000">
            <a:off x="5681993" y="1365130"/>
            <a:ext cx="3413892" cy="2374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6368" r="12253" b="1988"/>
          <a:stretch/>
        </p:blipFill>
        <p:spPr>
          <a:xfrm>
            <a:off x="2267744" y="4154638"/>
            <a:ext cx="3811577" cy="2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83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</a:rPr>
              <a:t>Красная книга</a:t>
            </a:r>
            <a:r>
              <a:rPr lang="ru-RU" sz="3200" b="1" dirty="0" smtClean="0">
                <a:solidFill>
                  <a:srgbClr val="002060"/>
                </a:solidFill>
              </a:rPr>
              <a:t>, или возьмём под защиту»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t="7872" r="21408" b="9251"/>
          <a:stretch/>
        </p:blipFill>
        <p:spPr>
          <a:xfrm rot="5400000">
            <a:off x="-309469" y="1262396"/>
            <a:ext cx="3066194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t="3864" r="14084" b="3741"/>
          <a:stretch/>
        </p:blipFill>
        <p:spPr>
          <a:xfrm rot="5400000">
            <a:off x="135472" y="4316684"/>
            <a:ext cx="2900981" cy="1989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1863" r="14648"/>
          <a:stretch/>
        </p:blipFill>
        <p:spPr>
          <a:xfrm rot="5400000">
            <a:off x="2139437" y="1287329"/>
            <a:ext cx="2943618" cy="2038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119" r="4647"/>
          <a:stretch/>
        </p:blipFill>
        <p:spPr>
          <a:xfrm rot="5400000">
            <a:off x="4246250" y="1573971"/>
            <a:ext cx="2900857" cy="1673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393" r="10845"/>
          <a:stretch/>
        </p:blipFill>
        <p:spPr>
          <a:xfrm rot="5400000">
            <a:off x="6434613" y="1321215"/>
            <a:ext cx="2960036" cy="20767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2001" r="12113" b="1987"/>
          <a:stretch/>
        </p:blipFill>
        <p:spPr>
          <a:xfrm>
            <a:off x="2954234" y="4014436"/>
            <a:ext cx="3352388" cy="2623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1402" r="7361"/>
          <a:stretch/>
        </p:blipFill>
        <p:spPr>
          <a:xfrm rot="5400000">
            <a:off x="6526452" y="4436544"/>
            <a:ext cx="2776357" cy="18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" y="188640"/>
            <a:ext cx="5112568" cy="2875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57096"/>
            <a:ext cx="6084168" cy="3422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4140" y="980728"/>
            <a:ext cx="35718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Экскурсия в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национальный парк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«</a:t>
            </a:r>
            <a:r>
              <a:rPr lang="ru-RU" sz="2800" dirty="0" err="1" smtClean="0">
                <a:solidFill>
                  <a:srgbClr val="002060"/>
                </a:solidFill>
              </a:rPr>
              <a:t>Мещёра</a:t>
            </a:r>
            <a:r>
              <a:rPr lang="ru-RU" sz="2800" dirty="0" smtClean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4219" y="135501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низкий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6523" y="1355012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уровень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198" y="417442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владения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4174427"/>
            <a:ext cx="2064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речью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1" y="566484"/>
            <a:ext cx="3984603" cy="265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47" y="548680"/>
            <a:ext cx="3664766" cy="287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1" y="3421856"/>
            <a:ext cx="4118247" cy="281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34" y="3542413"/>
            <a:ext cx="3427792" cy="257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48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1103" y="1616157"/>
            <a:ext cx="6468100" cy="3638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3812" y="1601416"/>
            <a:ext cx="640071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260648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</a:t>
            </a:r>
            <a:r>
              <a:rPr lang="ru-RU" sz="3200" b="1" dirty="0">
                <a:solidFill>
                  <a:srgbClr val="002060"/>
                </a:solidFill>
              </a:rPr>
              <a:t>Ш</a:t>
            </a:r>
            <a:r>
              <a:rPr lang="ru-RU" sz="3200" b="1" dirty="0" smtClean="0">
                <a:solidFill>
                  <a:srgbClr val="002060"/>
                </a:solidFill>
              </a:rPr>
              <a:t>кола кулинаров»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2097" r="12606" b="266"/>
          <a:stretch/>
        </p:blipFill>
        <p:spPr>
          <a:xfrm rot="5400000">
            <a:off x="1130461" y="3509534"/>
            <a:ext cx="3774042" cy="2651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5383" r="2113" b="18764"/>
          <a:stretch/>
        </p:blipFill>
        <p:spPr>
          <a:xfrm>
            <a:off x="2033276" y="845423"/>
            <a:ext cx="5157276" cy="2008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-538" r="16339" b="2776"/>
          <a:stretch/>
        </p:blipFill>
        <p:spPr>
          <a:xfrm rot="5400000">
            <a:off x="4041721" y="3518510"/>
            <a:ext cx="3862582" cy="27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7186" y="260648"/>
            <a:ext cx="554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«Экономика родного края»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11205"/>
          <a:stretch/>
        </p:blipFill>
        <p:spPr>
          <a:xfrm rot="5400000">
            <a:off x="-236311" y="1660338"/>
            <a:ext cx="4146994" cy="2787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9274"/>
          <a:stretch/>
        </p:blipFill>
        <p:spPr>
          <a:xfrm rot="5400000">
            <a:off x="2651781" y="1771551"/>
            <a:ext cx="4291994" cy="2755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r="6124"/>
          <a:stretch/>
        </p:blipFill>
        <p:spPr>
          <a:xfrm rot="5400000">
            <a:off x="5513913" y="1937426"/>
            <a:ext cx="414430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7475" y="404664"/>
            <a:ext cx="611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«Богатства, отданные людям»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r="22113"/>
          <a:stretch/>
        </p:blipFill>
        <p:spPr>
          <a:xfrm>
            <a:off x="323528" y="875923"/>
            <a:ext cx="2854960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601" r="2395" b="12254"/>
          <a:stretch/>
        </p:blipFill>
        <p:spPr>
          <a:xfrm>
            <a:off x="3312787" y="1031258"/>
            <a:ext cx="5469556" cy="274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61048"/>
            <a:ext cx="4721040" cy="265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t="3384" r="29155" b="7496"/>
          <a:stretch/>
        </p:blipFill>
        <p:spPr>
          <a:xfrm>
            <a:off x="559861" y="3662863"/>
            <a:ext cx="2742396" cy="305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80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" y="920087"/>
            <a:ext cx="3551775" cy="26638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21" y="914593"/>
            <a:ext cx="3536112" cy="26520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6464"/>
            <a:ext cx="3747850" cy="281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05" y="3838689"/>
            <a:ext cx="3755944" cy="2816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018" y="188640"/>
            <a:ext cx="8140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«Экологический десант» в парке «Дружба»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139952" cy="3104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4644"/>
            <a:ext cx="4091947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248472" cy="3186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62347"/>
            <a:ext cx="3992413" cy="29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59632" y="620688"/>
            <a:ext cx="676875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Этапы работы над проектом:</a:t>
            </a:r>
            <a:endParaRPr lang="ru-RU" sz="3600" dirty="0"/>
          </a:p>
        </p:txBody>
      </p:sp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3159013020"/>
              </p:ext>
            </p:extLst>
          </p:nvPr>
        </p:nvGraphicFramePr>
        <p:xfrm>
          <a:off x="1067780" y="1916832"/>
          <a:ext cx="71524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779912" y="1586527"/>
            <a:ext cx="1499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5 «П»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50369569"/>
              </p:ext>
            </p:extLst>
          </p:nvPr>
        </p:nvGraphicFramePr>
        <p:xfrm>
          <a:off x="827584" y="404664"/>
          <a:ext cx="763284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4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люс 1"/>
          <p:cNvSpPr/>
          <p:nvPr/>
        </p:nvSpPr>
        <p:spPr>
          <a:xfrm>
            <a:off x="1043608" y="388114"/>
            <a:ext cx="1584176" cy="115212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1487" y="530690"/>
            <a:ext cx="79928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«          » </a:t>
            </a:r>
            <a:r>
              <a:rPr lang="ru-RU" sz="3200" b="1" dirty="0" smtClean="0"/>
              <a:t>проектной деятельности:</a:t>
            </a:r>
          </a:p>
          <a:p>
            <a:endParaRPr lang="ru-RU" sz="3200" b="1" dirty="0" smtClean="0"/>
          </a:p>
          <a:p>
            <a:pPr algn="ctr"/>
            <a:r>
              <a:rPr lang="ru-RU" sz="3200" dirty="0"/>
              <a:t>Практически все время в проектной деятельности отведено на речевую практику, при этом не только говорящий, но и слушающий максимально активен, т. к. он должен понять и запомнить реплику партнера, соотнести ее с ситуацией, определить, насколько она соответствует ситуации и задаче общения и правильно отреагировать на реплику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5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9" y="2060848"/>
            <a:ext cx="7920880" cy="18298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1955" y="4581128"/>
            <a:ext cx="5500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Желаю успехов!</a:t>
            </a:r>
            <a:endParaRPr lang="ru-RU" sz="5400" b="1" cap="none" spc="0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4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17726"/>
            <a:ext cx="3621782" cy="331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844824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Развитие связной речи-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</a:rPr>
              <a:t>ц</a:t>
            </a:r>
            <a:r>
              <a:rPr lang="ru-RU" sz="3600" b="1" dirty="0" smtClean="0">
                <a:solidFill>
                  <a:srgbClr val="7030A0"/>
                </a:solidFill>
              </a:rPr>
              <a:t>ентральная задача речевого воспитания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7" y="1772816"/>
            <a:ext cx="2911190" cy="379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23016"/>
            <a:ext cx="4861700" cy="38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67687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7030A0"/>
                </a:solidFill>
              </a:rPr>
              <a:t>Проектная  деятельность обучающихся </a:t>
            </a:r>
            <a:r>
              <a:rPr lang="ru-RU" sz="3200" b="1" dirty="0">
                <a:solidFill>
                  <a:srgbClr val="7030A0"/>
                </a:solidFill>
              </a:rPr>
              <a:t>– 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это </a:t>
            </a:r>
            <a:r>
              <a:rPr lang="ru-RU" sz="3200" b="1" dirty="0">
                <a:solidFill>
                  <a:srgbClr val="7030A0"/>
                </a:solidFill>
              </a:rPr>
              <a:t>совместная учебно-познавательная, творческая и игровая деятельность учащихся, имеющая общую цель, согласованные методы, способы деятельности и направленная на достижение общего результата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9736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899592" y="620688"/>
            <a:ext cx="7488832" cy="244827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Цель</a:t>
            </a:r>
            <a:r>
              <a:rPr lang="ru-RU" sz="2800" dirty="0" smtClean="0"/>
              <a:t>: создание условий для самореализации, самовыражения каждого учащегося класса и развитие его самостоятельной деятельности.</a:t>
            </a:r>
            <a:endParaRPr lang="ru-RU" sz="28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555776" y="3429000"/>
            <a:ext cx="864096" cy="1368152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5796136" y="3429000"/>
            <a:ext cx="864096" cy="1368152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ьная выноска 9"/>
          <p:cNvSpPr/>
          <p:nvPr/>
        </p:nvSpPr>
        <p:spPr>
          <a:xfrm>
            <a:off x="467544" y="4509120"/>
            <a:ext cx="2304256" cy="18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Проживание ситуации успеха</a:t>
            </a:r>
            <a:endParaRPr lang="ru-RU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6560612" y="4365104"/>
            <a:ext cx="2259860" cy="18722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Осознание себя, личностный рост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0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721" y="764704"/>
            <a:ext cx="9001000" cy="574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Реализации поставленной цели способствует решение следующих задач</a:t>
            </a:r>
            <a:r>
              <a:rPr lang="ru-RU" sz="2400" b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indent="450215"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1.  Развитие инициативности и активности обучающихся;</a:t>
            </a:r>
            <a:endParaRPr lang="ru-RU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2.  Развитие  творческих способностей обучающихся;</a:t>
            </a:r>
            <a:endParaRPr lang="ru-RU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3.  Развитие навыков проектно-исследовательской работы, умения самостоятельно и творчески мыслить, использовать полученные знания на практике;</a:t>
            </a:r>
            <a:endParaRPr lang="ru-RU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4.  Развитие у обучающихся самостоятельной познавательной деятельности;</a:t>
            </a:r>
            <a:endParaRPr lang="ru-RU" b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/>
                <a:ea typeface="Calibri"/>
              </a:rPr>
              <a:t>      5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</a:rPr>
              <a:t>. Развитие связной речи, её диалогической и монологической </a:t>
            </a:r>
            <a:r>
              <a:rPr lang="ru-RU" sz="2400" b="1" dirty="0" smtClean="0">
                <a:solidFill>
                  <a:srgbClr val="7030A0"/>
                </a:solidFill>
                <a:latin typeface="Times New Roman"/>
                <a:ea typeface="Calibri"/>
              </a:rPr>
              <a:t>форм.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2C1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2C1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56461" y="1988840"/>
            <a:ext cx="28803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Проекты</a:t>
            </a:r>
            <a:endParaRPr lang="ru-RU" sz="4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224116" y="3284984"/>
            <a:ext cx="1368152" cy="864096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5652120" y="3197010"/>
            <a:ext cx="1440160" cy="1040044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495209" y="4581128"/>
            <a:ext cx="360781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результатом</a:t>
            </a:r>
            <a:endParaRPr lang="ru-RU" sz="4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040" y="4581128"/>
            <a:ext cx="381642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Числом детей</a:t>
            </a:r>
            <a:endParaRPr lang="ru-RU" sz="4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" y="794757"/>
            <a:ext cx="2195576" cy="200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73" y="980728"/>
            <a:ext cx="246904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8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3204" y="188640"/>
            <a:ext cx="2794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«Моя семья»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1027"/>
            <a:ext cx="1944216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731254"/>
            <a:ext cx="1917295" cy="3408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49299"/>
            <a:ext cx="2144836" cy="3813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8" y="3069591"/>
            <a:ext cx="2090830" cy="3717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17" y="168371"/>
            <a:ext cx="1564272" cy="278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8" y="4125429"/>
            <a:ext cx="1483263" cy="2636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41" y="731254"/>
            <a:ext cx="1175842" cy="20903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76" y="4292106"/>
            <a:ext cx="1424756" cy="25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708</TotalTime>
  <Words>312</Words>
  <Application>Microsoft Office PowerPoint</Application>
  <PresentationFormat>Экран (4:3)</PresentationFormat>
  <Paragraphs>64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29</cp:revision>
  <dcterms:created xsi:type="dcterms:W3CDTF">2017-11-12T17:40:27Z</dcterms:created>
  <dcterms:modified xsi:type="dcterms:W3CDTF">2017-11-22T19:54:40Z</dcterms:modified>
</cp:coreProperties>
</file>