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3" Type="http://schemas.openxmlformats.org/officeDocument/2006/relationships/slide" Target="slide8.xml"/><Relationship Id="rId7" Type="http://schemas.openxmlformats.org/officeDocument/2006/relationships/slide" Target="slide5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1.xml"/><Relationship Id="rId5" Type="http://schemas.openxmlformats.org/officeDocument/2006/relationships/slide" Target="slide12.xml"/><Relationship Id="rId15" Type="http://schemas.openxmlformats.org/officeDocument/2006/relationships/slide" Target="slide7.xml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3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89353" cy="6120680"/>
          </a:xfrm>
        </p:spPr>
      </p:pic>
      <p:sp>
        <p:nvSpPr>
          <p:cNvPr id="7" name="TextBox 6"/>
          <p:cNvSpPr txBox="1"/>
          <p:nvPr/>
        </p:nvSpPr>
        <p:spPr>
          <a:xfrm>
            <a:off x="4994804" y="3734039"/>
            <a:ext cx="40232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</a:t>
            </a:r>
            <a:r>
              <a:rPr lang="ru-RU" sz="3200" b="1" dirty="0" smtClean="0">
                <a:solidFill>
                  <a:srgbClr val="CC0066"/>
                </a:solidFill>
              </a:rPr>
              <a:t>Викторина</a:t>
            </a:r>
          </a:p>
          <a:p>
            <a:r>
              <a:rPr lang="ru-RU" sz="3200" b="1" dirty="0" smtClean="0">
                <a:solidFill>
                  <a:srgbClr val="CC0066"/>
                </a:solidFill>
              </a:rPr>
              <a:t>«Космические дали»</a:t>
            </a:r>
            <a:endParaRPr lang="ru-RU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3789040"/>
            <a:ext cx="8928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Назовите </a:t>
            </a:r>
            <a:r>
              <a:rPr lang="ru-RU" sz="4400" b="1" dirty="0" smtClean="0">
                <a:solidFill>
                  <a:srgbClr val="C00000"/>
                </a:solidFill>
              </a:rPr>
              <a:t>самую близкую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к Солнцу</a:t>
            </a:r>
            <a:endParaRPr lang="ru-RU" sz="4400" b="1" dirty="0">
              <a:solidFill>
                <a:srgbClr val="C00000"/>
              </a:solidFill>
            </a:endParaRPr>
          </a:p>
          <a:p>
            <a:pPr algn="ctr"/>
            <a:r>
              <a:rPr lang="ru-RU" sz="4400" b="1" dirty="0">
                <a:solidFill>
                  <a:srgbClr val="C00000"/>
                </a:solidFill>
              </a:rPr>
              <a:t>планету Солнечной системы.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21" y="0"/>
            <a:ext cx="2497231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14908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Какая по счёту от Солнца планета Земля?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62" y="0"/>
            <a:ext cx="2765061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9715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Назовите </a:t>
            </a:r>
            <a:r>
              <a:rPr lang="ru-RU" sz="5400" b="1" dirty="0" smtClean="0">
                <a:solidFill>
                  <a:srgbClr val="C00000"/>
                </a:solidFill>
              </a:rPr>
              <a:t>спутник Земли.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03" y="0"/>
            <a:ext cx="255079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29309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Как называется наша Галактика?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05" y="0"/>
            <a:ext cx="2711495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1683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Как называется это космическое средство?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21378"/>
            <a:ext cx="4457700" cy="2971800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1" y="0"/>
            <a:ext cx="2009738" cy="27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36510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Как называется место, откуда запускают в космос ракеты?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87" y="0"/>
            <a:ext cx="228296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50912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Назовите конструктора первых космических ракет.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54" y="0"/>
            <a:ext cx="255079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96752"/>
            <a:ext cx="7776864" cy="144655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</a:rPr>
              <a:t>МОЛОДЦЫ!</a:t>
            </a:r>
            <a:endParaRPr lang="ru-RU" sz="88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45892"/>
            <a:ext cx="4125161" cy="39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539552" y="332656"/>
            <a:ext cx="1800200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1</a:t>
            </a:r>
            <a:endParaRPr lang="ru-RU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827584" y="1925216"/>
            <a:ext cx="1800200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/>
              </a:rPr>
              <a:t>6</a:t>
            </a:r>
            <a:endParaRPr lang="ru-RU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349849" y="499300"/>
            <a:ext cx="1800200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2</a:t>
            </a:r>
            <a:endParaRPr lang="ru-RU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-118617" y="3123976"/>
            <a:ext cx="2458369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0</a:t>
            </a:r>
            <a:endParaRPr lang="ru-RU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2578183" y="2424602"/>
            <a:ext cx="1800200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7</a:t>
            </a:r>
            <a:endParaRPr lang="ru-RU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150049" y="14244"/>
            <a:ext cx="1800200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/>
              </a:rPr>
              <a:t>3</a:t>
            </a:r>
            <a:endParaRPr lang="ru-RU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4378383" y="1700808"/>
            <a:ext cx="1800200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/>
              </a:rPr>
              <a:t>8</a:t>
            </a:r>
            <a:endParaRPr lang="ru-RU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1612611" y="4457032"/>
            <a:ext cx="2602385" cy="22265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 action="ppaction://hlinksldjump"/>
              </a:rPr>
              <a:t>11</a:t>
            </a:r>
            <a:endParaRPr lang="ru-RU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5-конечная звезда 9">
            <a:hlinkClick r:id="rId10" action="ppaction://hlinksldjump"/>
          </p:cNvPr>
          <p:cNvSpPr/>
          <p:nvPr/>
        </p:nvSpPr>
        <p:spPr>
          <a:xfrm>
            <a:off x="5868144" y="485056"/>
            <a:ext cx="1800200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 action="ppaction://hlinksldjump"/>
              </a:rPr>
              <a:t>4</a:t>
            </a:r>
            <a:endParaRPr lang="ru-RU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5987959" y="2276872"/>
            <a:ext cx="1800200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 action="ppaction://hlinksldjump"/>
              </a:rPr>
              <a:t>9</a:t>
            </a:r>
            <a:endParaRPr lang="ru-RU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3814809" y="3144682"/>
            <a:ext cx="2470680" cy="22322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 action="ppaction://hlinksldjump"/>
              </a:rPr>
              <a:t>12</a:t>
            </a:r>
            <a:endParaRPr lang="ru-RU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6768244" y="3616358"/>
            <a:ext cx="2490693" cy="19191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3" action="ppaction://hlinksldjump"/>
              </a:rPr>
              <a:t>14</a:t>
            </a:r>
            <a:endParaRPr lang="ru-RU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148065" y="4797152"/>
            <a:ext cx="2526548" cy="196217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4" action="ppaction://hlinksldjump"/>
              </a:rPr>
              <a:t>13</a:t>
            </a:r>
            <a:endParaRPr lang="ru-RU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5-конечная звезда 17">
            <a:hlinkClick r:id="rId15" action="ppaction://hlinksldjump"/>
          </p:cNvPr>
          <p:cNvSpPr/>
          <p:nvPr/>
        </p:nvSpPr>
        <p:spPr>
          <a:xfrm>
            <a:off x="7337891" y="1205136"/>
            <a:ext cx="1800200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5" action="ppaction://hlinksldjump"/>
              </a:rPr>
              <a:t>5</a:t>
            </a:r>
            <a:endParaRPr lang="ru-RU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360" y="2852936"/>
            <a:ext cx="9224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Назовите космонавта, совершившего первый космический полёт?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05039"/>
            <a:ext cx="1961571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742" y="3068960"/>
            <a:ext cx="943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Как назывался космический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корабль Ю.А. Гагарина?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6918"/>
            <a:ext cx="2181115" cy="293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126" y="349896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Сколько длился первый полёт Ю. А. Гагарина?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6780" cy="32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284984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C00000"/>
                </a:solidFill>
              </a:rPr>
              <a:t>Кто был первой в мире женщиной –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</a:rPr>
              <a:t>космонавтом?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67" y="32691"/>
            <a:ext cx="2336533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645024"/>
            <a:ext cx="76114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Кто первым вышел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 в открытый космос?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67" y="0"/>
            <a:ext cx="2497231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7" y="3501008"/>
            <a:ext cx="82911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Перечислите планеты 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Солнечной системы.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03" y="0"/>
            <a:ext cx="255079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293096"/>
            <a:ext cx="83219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Назовите самую большую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планету Солнечной системы.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98" y="0"/>
            <a:ext cx="2229401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125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Гость</cp:lastModifiedBy>
  <cp:revision>8</cp:revision>
  <dcterms:created xsi:type="dcterms:W3CDTF">2016-04-12T18:20:50Z</dcterms:created>
  <dcterms:modified xsi:type="dcterms:W3CDTF">2016-04-12T19:52:39Z</dcterms:modified>
</cp:coreProperties>
</file>