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29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27" autoAdjust="0"/>
  </p:normalViewPr>
  <p:slideViewPr>
    <p:cSldViewPr>
      <p:cViewPr varScale="1">
        <p:scale>
          <a:sx n="52" d="100"/>
          <a:sy n="52" d="100"/>
        </p:scale>
        <p:origin x="-1219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C7FB6-7B29-484D-8916-2A71DD31CD82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45500-AE6D-4638-B045-06F3A13B7E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C7FB6-7B29-484D-8916-2A71DD31CD82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45500-AE6D-4638-B045-06F3A13B7E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C7FB6-7B29-484D-8916-2A71DD31CD82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45500-AE6D-4638-B045-06F3A13B7EFA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C7FB6-7B29-484D-8916-2A71DD31CD82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45500-AE6D-4638-B045-06F3A13B7EF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C7FB6-7B29-484D-8916-2A71DD31CD82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45500-AE6D-4638-B045-06F3A13B7E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C7FB6-7B29-484D-8916-2A71DD31CD82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45500-AE6D-4638-B045-06F3A13B7EF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C7FB6-7B29-484D-8916-2A71DD31CD82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45500-AE6D-4638-B045-06F3A13B7E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C7FB6-7B29-484D-8916-2A71DD31CD82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45500-AE6D-4638-B045-06F3A13B7E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C7FB6-7B29-484D-8916-2A71DD31CD82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45500-AE6D-4638-B045-06F3A13B7E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C7FB6-7B29-484D-8916-2A71DD31CD82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45500-AE6D-4638-B045-06F3A13B7EFA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C7FB6-7B29-484D-8916-2A71DD31CD82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45500-AE6D-4638-B045-06F3A13B7EF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3DC7FB6-7B29-484D-8916-2A71DD31CD82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EB45500-AE6D-4638-B045-06F3A13B7EF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2980928"/>
          </a:xfrm>
        </p:spPr>
        <p:txBody>
          <a:bodyPr>
            <a:noAutofit/>
          </a:bodyPr>
          <a:lstStyle/>
          <a:p>
            <a:pPr algn="l"/>
            <a:r>
              <a:rPr lang="ru-RU" sz="7200" b="1" dirty="0" smtClean="0">
                <a:solidFill>
                  <a:srgbClr val="292929"/>
                </a:solidFill>
              </a:rPr>
              <a:t>Командная игра</a:t>
            </a:r>
            <a:br>
              <a:rPr lang="ru-RU" sz="7200" b="1" dirty="0" smtClean="0">
                <a:solidFill>
                  <a:srgbClr val="292929"/>
                </a:solidFill>
              </a:rPr>
            </a:br>
            <a:r>
              <a:rPr lang="ru-RU" sz="7200" b="1" dirty="0" smtClean="0">
                <a:solidFill>
                  <a:srgbClr val="292929"/>
                </a:solidFill>
              </a:rPr>
              <a:t>«Путешествие в        страну</a:t>
            </a:r>
            <a:br>
              <a:rPr lang="ru-RU" sz="7200" b="1" dirty="0" smtClean="0">
                <a:solidFill>
                  <a:srgbClr val="292929"/>
                </a:solidFill>
              </a:rPr>
            </a:br>
            <a:r>
              <a:rPr lang="ru-RU" sz="7200" b="1" dirty="0" smtClean="0">
                <a:solidFill>
                  <a:srgbClr val="292929"/>
                </a:solidFill>
              </a:rPr>
              <a:t>Филология».</a:t>
            </a:r>
            <a:endParaRPr lang="ru-RU" sz="7200" b="1" dirty="0">
              <a:solidFill>
                <a:srgbClr val="292929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365104"/>
            <a:ext cx="7304856" cy="1584175"/>
          </a:xfrm>
        </p:spPr>
        <p:txBody>
          <a:bodyPr>
            <a:normAutofit/>
          </a:bodyPr>
          <a:lstStyle/>
          <a:p>
            <a:pPr algn="l"/>
            <a:r>
              <a:rPr lang="ru-RU" sz="7200" b="1" dirty="0" smtClean="0">
                <a:solidFill>
                  <a:srgbClr val="292929"/>
                </a:solidFill>
              </a:rPr>
              <a:t>9 – 10 классы</a:t>
            </a:r>
            <a:endParaRPr lang="ru-RU" sz="7200" b="1" dirty="0">
              <a:solidFill>
                <a:srgbClr val="292929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029" y="2434203"/>
            <a:ext cx="2692399" cy="25656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5445224"/>
            <a:ext cx="1429151" cy="126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486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b="1" i="1" dirty="0" smtClean="0"/>
              <a:t>Английская мозаика…</a:t>
            </a:r>
            <a:endParaRPr lang="ru-RU" sz="9600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4400" b="1" i="1" dirty="0" smtClean="0">
                <a:solidFill>
                  <a:srgbClr val="292929"/>
                </a:solidFill>
                <a:cs typeface="Aharoni" panose="02010803020104030203" pitchFamily="2" charset="-79"/>
              </a:rPr>
              <a:t>2 тур</a:t>
            </a:r>
            <a:endParaRPr lang="ru-RU" sz="14400" b="1" i="1" dirty="0">
              <a:solidFill>
                <a:srgbClr val="292929"/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194269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6000" b="1" i="1" dirty="0" smtClean="0">
                <a:solidFill>
                  <a:schemeClr val="tx1"/>
                </a:solidFill>
              </a:rPr>
              <a:t>Назовите два ведущих и знаменитых университета Британии</a:t>
            </a:r>
            <a:endParaRPr lang="ru-RU" sz="6000" b="1" i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292929"/>
                </a:solidFill>
              </a:rPr>
              <a:t>1 вопрос</a:t>
            </a:r>
            <a:endParaRPr lang="ru-RU" sz="9600" b="1" i="1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980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3016"/>
            <a:ext cx="4602480" cy="3070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563888" y="2060848"/>
            <a:ext cx="5112568" cy="4065315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6000" b="1" i="1" dirty="0" smtClean="0"/>
              <a:t>Марк Твен – американский или английский писатель?</a:t>
            </a:r>
            <a:endParaRPr lang="ru-RU" sz="6000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292929"/>
                </a:solidFill>
              </a:rPr>
              <a:t>2 вопрос</a:t>
            </a:r>
            <a:endParaRPr lang="ru-RU" sz="9600" b="1" i="1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090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</p:spPr>
      </p:pic>
    </p:spTree>
    <p:extLst>
      <p:ext uri="{BB962C8B-B14F-4D97-AF65-F5344CB8AC3E}">
        <p14:creationId xmlns:p14="http://schemas.microsoft.com/office/powerpoint/2010/main" val="1063582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88840"/>
            <a:ext cx="7408333" cy="413732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6000" b="1" i="1" dirty="0" smtClean="0"/>
              <a:t>Что означает спущенный флаг над Букингемским дворцом?</a:t>
            </a:r>
            <a:endParaRPr lang="ru-RU" sz="6000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292929"/>
                </a:solidFill>
              </a:rPr>
              <a:t>3 вопрос</a:t>
            </a:r>
            <a:endParaRPr lang="ru-RU" sz="9600" b="1" i="1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826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72723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i="1" dirty="0" smtClean="0"/>
              <a:t>Как называются часы в центре Лондона ?</a:t>
            </a:r>
            <a:endParaRPr lang="ru-RU" sz="6000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292929"/>
                </a:solidFill>
              </a:rPr>
              <a:t>4 вопрос</a:t>
            </a:r>
            <a:endParaRPr lang="ru-RU" sz="9600" b="1" i="1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272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07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844824"/>
            <a:ext cx="7408333" cy="428133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6000" b="1" i="1" dirty="0" smtClean="0"/>
              <a:t>Какой чай традиционно пьют в Англии: с молоком или с лимоном?</a:t>
            </a:r>
            <a:endParaRPr lang="ru-RU" sz="6000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292929"/>
                </a:solidFill>
              </a:rPr>
              <a:t>5 вопрос</a:t>
            </a:r>
            <a:endParaRPr lang="ru-RU" sz="9600" b="1" i="1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8358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477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060848"/>
            <a:ext cx="7408333" cy="40653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600" b="1" i="1" dirty="0" smtClean="0"/>
              <a:t>«…прекраснейший из всех языков…»</a:t>
            </a:r>
          </a:p>
          <a:p>
            <a:pPr marL="0" indent="0">
              <a:buNone/>
            </a:pPr>
            <a:r>
              <a:rPr lang="ru-RU" sz="6600" dirty="0" smtClean="0"/>
              <a:t>    </a:t>
            </a:r>
            <a:r>
              <a:rPr lang="ru-RU" sz="6600" b="1" dirty="0" err="1" smtClean="0"/>
              <a:t>Проспер</a:t>
            </a:r>
            <a:r>
              <a:rPr lang="ru-RU" sz="6600" b="1" dirty="0" smtClean="0"/>
              <a:t> Мериме</a:t>
            </a:r>
            <a:endParaRPr lang="ru-RU" sz="66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/>
              <a:t>1 тур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1853179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sz="6000" b="1" dirty="0" smtClean="0"/>
              <a:t>Назовите </a:t>
            </a:r>
            <a:r>
              <a:rPr lang="ru-RU" sz="6000" b="1" dirty="0"/>
              <a:t>самую известную</a:t>
            </a:r>
          </a:p>
          <a:p>
            <a:pPr marL="0" indent="0" algn="ctr">
              <a:buNone/>
            </a:pPr>
            <a:r>
              <a:rPr lang="ru-RU" sz="6000" b="1" dirty="0"/>
              <a:t>б</a:t>
            </a:r>
            <a:r>
              <a:rPr lang="ru-RU" sz="6000" b="1" dirty="0" smtClean="0"/>
              <a:t>ританскую </a:t>
            </a:r>
            <a:r>
              <a:rPr lang="ru-RU" sz="6000" b="1" dirty="0" smtClean="0"/>
              <a:t>рок</a:t>
            </a:r>
            <a:r>
              <a:rPr lang="ru-RU" sz="6000" b="1" dirty="0" smtClean="0"/>
              <a:t>-группу </a:t>
            </a:r>
            <a:r>
              <a:rPr lang="ru-RU" sz="6000" b="1" dirty="0"/>
              <a:t>из Ливерпуля,</a:t>
            </a:r>
          </a:p>
          <a:p>
            <a:pPr marL="0" indent="0" algn="ctr">
              <a:buNone/>
            </a:pPr>
            <a:r>
              <a:rPr lang="ru-RU" sz="6000" b="1" dirty="0"/>
              <a:t>которая была популярна </a:t>
            </a:r>
            <a:endParaRPr lang="ru-RU" sz="6000" b="1" dirty="0" smtClean="0"/>
          </a:p>
          <a:p>
            <a:pPr marL="0" indent="0" algn="ctr">
              <a:buNone/>
            </a:pPr>
            <a:r>
              <a:rPr lang="ru-RU" sz="6000" b="1" dirty="0" smtClean="0"/>
              <a:t>в </a:t>
            </a:r>
            <a:r>
              <a:rPr lang="ru-RU" sz="6000" b="1" dirty="0"/>
              <a:t>60-80 годы</a:t>
            </a:r>
          </a:p>
          <a:p>
            <a:pPr marL="0" indent="0" algn="ctr">
              <a:buNone/>
            </a:pPr>
            <a:r>
              <a:rPr lang="ru-RU" sz="6000" b="1" dirty="0"/>
              <a:t>прошлого столетия.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292929"/>
                </a:solidFill>
              </a:rPr>
              <a:t>6 вопрос</a:t>
            </a:r>
            <a:endParaRPr lang="ru-RU" sz="9600" b="1" i="1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18628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blog.therealschoolofmusic.com/hs-fs/hubfs/beatles_hi_res_.jpg?t=1521756699428&amp;width=3072&amp;name=beatles_hi_res_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389964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067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068960"/>
            <a:ext cx="5180075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6369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8000" b="1" i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3 тур  «В мире литературы…»</a:t>
            </a:r>
            <a:endParaRPr lang="ru-RU" sz="8000" b="1" i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3501008"/>
            <a:ext cx="3522340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593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204865"/>
            <a:ext cx="7408333" cy="34563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5500" b="1" dirty="0" smtClean="0">
                <a:latin typeface="Bookman Old Style" panose="02050604050505020204" pitchFamily="18" charset="0"/>
              </a:rPr>
              <a:t> ФИО</a:t>
            </a:r>
            <a:r>
              <a:rPr lang="ru-RU" sz="12400" b="1" dirty="0" smtClean="0">
                <a:latin typeface="Bookman Old Style" panose="02050604050505020204" pitchFamily="18" charset="0"/>
              </a:rPr>
              <a:t>?</a:t>
            </a:r>
            <a:endParaRPr lang="ru-RU" sz="12400" b="1" dirty="0">
              <a:latin typeface="Bookman Old Style" panose="020506040505050202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292929"/>
                </a:solidFill>
                <a:latin typeface="Bookman Old Style" panose="02050604050505020204" pitchFamily="18" charset="0"/>
              </a:rPr>
              <a:t>Вопрос 1</a:t>
            </a:r>
            <a:endParaRPr lang="ru-RU" sz="9600" b="1" i="1" dirty="0">
              <a:solidFill>
                <a:srgbClr val="292929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74006">
            <a:off x="5702729" y="4641161"/>
            <a:ext cx="3244806" cy="15548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023446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420888"/>
            <a:ext cx="7408333" cy="3705275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4000" b="1" i="1" dirty="0">
                <a:solidFill>
                  <a:schemeClr val="tx1"/>
                </a:solidFill>
              </a:rPr>
              <a:t>Прошло сто лет, и юный град,</a:t>
            </a:r>
            <a:br>
              <a:rPr lang="ru-RU" sz="4000" b="1" i="1" dirty="0">
                <a:solidFill>
                  <a:schemeClr val="tx1"/>
                </a:solidFill>
              </a:rPr>
            </a:br>
            <a:r>
              <a:rPr lang="ru-RU" sz="4000" b="1" i="1" dirty="0">
                <a:solidFill>
                  <a:schemeClr val="tx1"/>
                </a:solidFill>
              </a:rPr>
              <a:t>Полнощных стран краса и диво,</a:t>
            </a:r>
            <a:br>
              <a:rPr lang="ru-RU" sz="4000" b="1" i="1" dirty="0">
                <a:solidFill>
                  <a:schemeClr val="tx1"/>
                </a:solidFill>
              </a:rPr>
            </a:br>
            <a:r>
              <a:rPr lang="ru-RU" sz="4000" b="1" i="1" dirty="0">
                <a:solidFill>
                  <a:schemeClr val="tx1"/>
                </a:solidFill>
              </a:rPr>
              <a:t>Из тьмы лесов, из топи блат</a:t>
            </a:r>
            <a:br>
              <a:rPr lang="ru-RU" sz="4000" b="1" i="1" dirty="0">
                <a:solidFill>
                  <a:schemeClr val="tx1"/>
                </a:solidFill>
              </a:rPr>
            </a:br>
            <a:r>
              <a:rPr lang="ru-RU" sz="4000" b="1" i="1" dirty="0">
                <a:solidFill>
                  <a:schemeClr val="tx1"/>
                </a:solidFill>
              </a:rPr>
              <a:t>Вознесся пышно, </a:t>
            </a:r>
            <a:r>
              <a:rPr lang="ru-RU" sz="4000" b="1" i="1" dirty="0" smtClean="0">
                <a:solidFill>
                  <a:schemeClr val="tx1"/>
                </a:solidFill>
              </a:rPr>
              <a:t>горделиво!</a:t>
            </a:r>
          </a:p>
          <a:p>
            <a:pPr marL="0" indent="0" algn="ctr">
              <a:buNone/>
            </a:pPr>
            <a:endParaRPr lang="ru-RU" sz="4000" b="1" i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4000" b="1" i="1" dirty="0" smtClean="0">
                <a:solidFill>
                  <a:schemeClr val="tx1"/>
                </a:solidFill>
              </a:rPr>
              <a:t>Назовите автора и произведение.</a:t>
            </a:r>
          </a:p>
          <a:p>
            <a:pPr marL="0" indent="0">
              <a:buNone/>
            </a:pPr>
            <a:r>
              <a:rPr lang="ru-RU" b="1" i="1" dirty="0"/>
              <a:t/>
            </a:r>
            <a:br>
              <a:rPr lang="ru-RU" b="1" i="1" dirty="0"/>
            </a:br>
            <a:endParaRPr lang="ru-RU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292929"/>
                </a:solidFill>
              </a:rPr>
              <a:t>Вопрос 2</a:t>
            </a:r>
            <a:endParaRPr lang="ru-RU" sz="9600" b="1" i="1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3111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5635">
            <a:off x="1159369" y="637368"/>
            <a:ext cx="73152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612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2929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 3</a:t>
            </a:r>
            <a:endParaRPr lang="ru-RU" sz="9600" b="1" i="1" dirty="0">
              <a:solidFill>
                <a:srgbClr val="2929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 </a:t>
            </a:r>
          </a:p>
          <a:p>
            <a:pPr marL="0" indent="0">
              <a:buNone/>
            </a:pPr>
            <a:r>
              <a:rPr lang="ru-RU" sz="6600" b="1" i="1" dirty="0"/>
              <a:t> </a:t>
            </a:r>
            <a:r>
              <a:rPr lang="ru-RU" sz="6600" b="1" i="1" dirty="0" smtClean="0"/>
              <a:t> Кому установлен </a:t>
            </a:r>
          </a:p>
          <a:p>
            <a:pPr marL="0" indent="0" algn="ctr">
              <a:buNone/>
            </a:pPr>
            <a:r>
              <a:rPr lang="ru-RU" sz="6600" b="1" i="1" dirty="0" smtClean="0"/>
              <a:t>этот </a:t>
            </a:r>
          </a:p>
          <a:p>
            <a:pPr marL="0" indent="0" algn="ctr">
              <a:buNone/>
            </a:pPr>
            <a:r>
              <a:rPr lang="ru-RU" sz="6600" b="1" i="1" dirty="0" smtClean="0"/>
              <a:t>памятник?</a:t>
            </a:r>
            <a:endParaRPr lang="ru-RU" sz="6600" b="1" i="1" dirty="0"/>
          </a:p>
        </p:txBody>
      </p:sp>
    </p:spTree>
    <p:extLst>
      <p:ext uri="{BB962C8B-B14F-4D97-AF65-F5344CB8AC3E}">
        <p14:creationId xmlns:p14="http://schemas.microsoft.com/office/powerpoint/2010/main" val="233828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83917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6085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800" b="1" i="1" dirty="0"/>
              <a:t>Именно они явились </a:t>
            </a:r>
            <a:endParaRPr lang="ru-RU" sz="4800" b="1" i="1" dirty="0" smtClean="0"/>
          </a:p>
          <a:p>
            <a:pPr marL="0" indent="0" algn="ctr">
              <a:buNone/>
            </a:pPr>
            <a:r>
              <a:rPr lang="ru-RU" sz="4800" b="1" i="1" dirty="0" smtClean="0"/>
              <a:t>во </a:t>
            </a:r>
            <a:r>
              <a:rPr lang="ru-RU" sz="4800" b="1" i="1" dirty="0"/>
              <a:t>сне гоголевскому Городничему: «…</a:t>
            </a:r>
            <a:r>
              <a:rPr lang="ru-RU" sz="4800" b="1" i="1" dirty="0" smtClean="0"/>
              <a:t>пришли, понюхали </a:t>
            </a:r>
            <a:r>
              <a:rPr lang="ru-RU" sz="4800" b="1" i="1" dirty="0"/>
              <a:t>и пошли прочь</a:t>
            </a:r>
            <a:r>
              <a:rPr lang="ru-RU" sz="4800" b="1" i="1" dirty="0" smtClean="0"/>
              <a:t>…».</a:t>
            </a:r>
          </a:p>
          <a:p>
            <a:pPr marL="0" indent="0" algn="ctr">
              <a:buNone/>
            </a:pPr>
            <a:r>
              <a:rPr lang="ru-RU" sz="4800" b="1" i="1" dirty="0" smtClean="0"/>
              <a:t>                            КТО   ЭТО?</a:t>
            </a:r>
            <a:endParaRPr lang="ru-RU" sz="4800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292929"/>
                </a:solidFill>
              </a:rPr>
              <a:t>Вопрос 4</a:t>
            </a:r>
            <a:endParaRPr lang="ru-RU" sz="9600" b="1" i="1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4008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412776"/>
            <a:ext cx="7408333" cy="471338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6600" b="1" dirty="0" smtClean="0">
                <a:solidFill>
                  <a:schemeClr val="tx1"/>
                </a:solidFill>
              </a:rPr>
              <a:t>Каково происхождение слов </a:t>
            </a:r>
          </a:p>
          <a:p>
            <a:pPr marL="0" indent="0" algn="ctr">
              <a:buNone/>
            </a:pPr>
            <a:r>
              <a:rPr lang="ru-RU" sz="6600" b="1" dirty="0" smtClean="0">
                <a:solidFill>
                  <a:schemeClr val="tx1"/>
                </a:solidFill>
              </a:rPr>
              <a:t>азбука и алфавит?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6600" b="1" dirty="0" smtClean="0">
                <a:solidFill>
                  <a:srgbClr val="292929"/>
                </a:solidFill>
              </a:rPr>
              <a:t>Вопрос 1</a:t>
            </a:r>
            <a:endParaRPr lang="ru-RU" sz="6600" b="1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138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7200" b="1" i="1" dirty="0"/>
              <a:t>В живописи – триптих, а в литературе ?..</a:t>
            </a:r>
          </a:p>
          <a:p>
            <a:pPr marL="0" indent="0" algn="ctr">
              <a:buNone/>
            </a:pPr>
            <a:endParaRPr lang="ru-RU" sz="7200" b="1" i="1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292929"/>
                </a:solidFill>
              </a:rPr>
              <a:t>Вопрос 5</a:t>
            </a:r>
            <a:endParaRPr lang="ru-RU" sz="9600" b="1" i="1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341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00808"/>
            <a:ext cx="7408333" cy="442535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7200" b="1" i="1" dirty="0" smtClean="0"/>
              <a:t>Назовите трилогию Льва Николаевича Толстого…</a:t>
            </a:r>
            <a:endParaRPr lang="ru-RU" sz="7200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292929"/>
                </a:solidFill>
              </a:rPr>
              <a:t>Вопрос 6</a:t>
            </a:r>
            <a:endParaRPr lang="ru-RU" sz="9600" b="1" i="1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545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29"/>
            <a:ext cx="4368153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105" y="-3029"/>
            <a:ext cx="48078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783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ru-RU" sz="5400" b="1" i="1" dirty="0" smtClean="0">
                <a:solidFill>
                  <a:srgbClr val="FFFF00"/>
                </a:solidFill>
              </a:rPr>
              <a:t>«Береги честь смолоду…»</a:t>
            </a:r>
          </a:p>
          <a:p>
            <a:pPr marL="0" indent="0" algn="ctr">
              <a:buNone/>
            </a:pPr>
            <a:r>
              <a:rPr lang="ru-RU" sz="4800" b="1" i="1" dirty="0" smtClean="0"/>
              <a:t>Назовите автора и произведение, которое украшает этот эпиграф?</a:t>
            </a:r>
            <a:endParaRPr lang="ru-RU" sz="4800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292929"/>
                </a:solidFill>
              </a:rPr>
              <a:t>Вопрос 7</a:t>
            </a:r>
            <a:endParaRPr lang="ru-RU" sz="9600" b="1" i="1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084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4400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9" y="0"/>
            <a:ext cx="45242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20240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459" y="3368040"/>
            <a:ext cx="2065020" cy="206502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9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Поздравляем победителей!</a:t>
            </a:r>
            <a:endParaRPr lang="ru-RU" sz="9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2289">
            <a:off x="6635343" y="240125"/>
            <a:ext cx="2065020" cy="20650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32155">
            <a:off x="0" y="4581128"/>
            <a:ext cx="3209687" cy="22768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95025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000500" cy="685800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0" y="8852"/>
            <a:ext cx="5143500" cy="6858000"/>
          </a:xfrm>
          <a:prstGeom prst="rect">
            <a:avLst/>
          </a:prstGeom>
        </p:spPr>
      </p:pic>
      <p:sp>
        <p:nvSpPr>
          <p:cNvPr id="10" name="Объект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727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628800"/>
            <a:ext cx="7408333" cy="44973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6000" b="1" dirty="0" smtClean="0"/>
              <a:t>Что есть и у дерева, растущего в лесу, и у слова «дерево», написанного на бумаге?</a:t>
            </a:r>
            <a:endParaRPr lang="ru-RU" sz="60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292929"/>
                </a:solidFill>
                <a:latin typeface="Arial Black" panose="020B0A04020102020204" pitchFamily="34" charset="0"/>
              </a:rPr>
              <a:t>2 ВОПРОС</a:t>
            </a:r>
            <a:endParaRPr lang="ru-RU" sz="7200" dirty="0">
              <a:solidFill>
                <a:srgbClr val="292929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9044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88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4400" b="1" dirty="0" smtClean="0">
                <a:latin typeface="Arial Black" panose="020B0A04020102020204" pitchFamily="34" charset="0"/>
              </a:rPr>
              <a:t>-нос-</a:t>
            </a:r>
            <a:endParaRPr lang="ru-RU" sz="14400" b="1" dirty="0">
              <a:latin typeface="Arial Black" panose="020B0A040201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22520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292929"/>
                </a:solidFill>
                <a:latin typeface="Arial Black" panose="020B0A04020102020204" pitchFamily="34" charset="0"/>
              </a:rPr>
              <a:t/>
            </a:r>
            <a:br>
              <a:rPr lang="ru-RU" sz="8800" b="1" dirty="0" smtClean="0">
                <a:solidFill>
                  <a:srgbClr val="292929"/>
                </a:solidFill>
                <a:latin typeface="Arial Black" panose="020B0A04020102020204" pitchFamily="34" charset="0"/>
              </a:rPr>
            </a:br>
            <a:r>
              <a:rPr lang="ru-RU" sz="8800" b="1" dirty="0" smtClean="0">
                <a:solidFill>
                  <a:srgbClr val="292929"/>
                </a:solidFill>
                <a:latin typeface="Arial Black" panose="020B0A04020102020204" pitchFamily="34" charset="0"/>
              </a:rPr>
              <a:t>3 вопрос</a:t>
            </a:r>
            <a:br>
              <a:rPr lang="ru-RU" sz="8800" b="1" dirty="0" smtClean="0">
                <a:solidFill>
                  <a:srgbClr val="292929"/>
                </a:solidFill>
                <a:latin typeface="Arial Black" panose="020B0A04020102020204" pitchFamily="34" charset="0"/>
              </a:rPr>
            </a:br>
            <a:endParaRPr lang="ru-RU" sz="88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763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844824"/>
            <a:ext cx="7772400" cy="2952328"/>
          </a:xfrm>
        </p:spPr>
        <p:txBody>
          <a:bodyPr>
            <a:noAutofit/>
          </a:bodyPr>
          <a:lstStyle/>
          <a:p>
            <a:pPr algn="l"/>
            <a:r>
              <a:rPr lang="ru-RU" sz="8000" b="1" dirty="0" smtClean="0">
                <a:solidFill>
                  <a:srgbClr val="292929"/>
                </a:solidFill>
              </a:rPr>
              <a:t>     Играем </a:t>
            </a:r>
            <a:br>
              <a:rPr lang="ru-RU" sz="8000" b="1" dirty="0" smtClean="0">
                <a:solidFill>
                  <a:srgbClr val="292929"/>
                </a:solidFill>
              </a:rPr>
            </a:br>
            <a:r>
              <a:rPr lang="ru-RU" sz="8000" b="1" dirty="0" smtClean="0">
                <a:solidFill>
                  <a:srgbClr val="292929"/>
                </a:solidFill>
              </a:rPr>
              <a:t/>
            </a:r>
            <a:br>
              <a:rPr lang="ru-RU" sz="8000" b="1" dirty="0" smtClean="0">
                <a:solidFill>
                  <a:srgbClr val="292929"/>
                </a:solidFill>
              </a:rPr>
            </a:br>
            <a:r>
              <a:rPr lang="ru-RU" sz="8000" b="1" dirty="0" smtClean="0">
                <a:solidFill>
                  <a:schemeClr val="tx1"/>
                </a:solidFill>
              </a:rPr>
              <a:t>в </a:t>
            </a:r>
            <a:r>
              <a:rPr lang="ru-RU" sz="7200" b="1" dirty="0" smtClean="0">
                <a:solidFill>
                  <a:schemeClr val="tx1"/>
                </a:solidFill>
              </a:rPr>
              <a:t>«переводчиков»!</a:t>
            </a:r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332656"/>
            <a:ext cx="6417734" cy="1656184"/>
          </a:xfrm>
        </p:spPr>
        <p:txBody>
          <a:bodyPr>
            <a:noAutofit/>
          </a:bodyPr>
          <a:lstStyle/>
          <a:p>
            <a:pPr algn="l"/>
            <a:r>
              <a:rPr lang="ru-RU" sz="8800" b="1" dirty="0" smtClean="0">
                <a:solidFill>
                  <a:srgbClr val="292929"/>
                </a:solidFill>
              </a:rPr>
              <a:t>Вопрос 4</a:t>
            </a:r>
            <a:endParaRPr lang="ru-RU" sz="8800" b="1" dirty="0">
              <a:solidFill>
                <a:srgbClr val="292929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271" y="332656"/>
            <a:ext cx="2787146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307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650512"/>
          </a:xfrm>
        </p:spPr>
        <p:txBody>
          <a:bodyPr>
            <a:normAutofit/>
          </a:bodyPr>
          <a:lstStyle/>
          <a:p>
            <a:r>
              <a:rPr lang="ru-RU" sz="4600" b="1" dirty="0" smtClean="0">
                <a:solidFill>
                  <a:srgbClr val="292929"/>
                </a:solidFill>
                <a:latin typeface="Arial Black" panose="020B0A04020102020204" pitchFamily="34" charset="0"/>
              </a:rPr>
              <a:t>Синонимы</a:t>
            </a:r>
            <a:br>
              <a:rPr lang="ru-RU" sz="4600" b="1" dirty="0" smtClean="0">
                <a:solidFill>
                  <a:srgbClr val="292929"/>
                </a:solidFill>
                <a:latin typeface="Arial Black" panose="020B0A04020102020204" pitchFamily="34" charset="0"/>
              </a:rPr>
            </a:br>
            <a:r>
              <a:rPr lang="ru-RU" sz="4600" b="1" dirty="0" smtClean="0">
                <a:solidFill>
                  <a:srgbClr val="292929"/>
                </a:solidFill>
                <a:latin typeface="Arial Black" panose="020B0A04020102020204" pitchFamily="34" charset="0"/>
              </a:rPr>
              <a:t>               и антонимы…</a:t>
            </a:r>
            <a:endParaRPr lang="ru-RU" sz="4600" b="1" dirty="0">
              <a:solidFill>
                <a:srgbClr val="292929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2969419"/>
            <a:ext cx="3822700" cy="2867025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924944"/>
            <a:ext cx="3822700" cy="2809489"/>
          </a:xfrm>
        </p:spPr>
      </p:pic>
    </p:spTree>
    <p:extLst>
      <p:ext uri="{BB962C8B-B14F-4D97-AF65-F5344CB8AC3E}">
        <p14:creationId xmlns:p14="http://schemas.microsoft.com/office/powerpoint/2010/main" val="11441235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477</TotalTime>
  <Words>224</Words>
  <Application>Microsoft Office PowerPoint</Application>
  <PresentationFormat>Экран (4:3)</PresentationFormat>
  <Paragraphs>58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Волна</vt:lpstr>
      <vt:lpstr>Командная игра «Путешествие в        страну Филология».</vt:lpstr>
      <vt:lpstr>1 тур</vt:lpstr>
      <vt:lpstr>Вопрос 1</vt:lpstr>
      <vt:lpstr>Презентация PowerPoint</vt:lpstr>
      <vt:lpstr>2 ВОПРОС</vt:lpstr>
      <vt:lpstr>Презентация PowerPoint</vt:lpstr>
      <vt:lpstr> 3 вопрос </vt:lpstr>
      <vt:lpstr>     Играем   в «переводчиков»!</vt:lpstr>
      <vt:lpstr>Синонимы                и антонимы…</vt:lpstr>
      <vt:lpstr>2 тур</vt:lpstr>
      <vt:lpstr>1 вопрос</vt:lpstr>
      <vt:lpstr>2 вопрос</vt:lpstr>
      <vt:lpstr>Презентация PowerPoint</vt:lpstr>
      <vt:lpstr>3 вопрос</vt:lpstr>
      <vt:lpstr>Презентация PowerPoint</vt:lpstr>
      <vt:lpstr>4 вопрос</vt:lpstr>
      <vt:lpstr>Презентация PowerPoint</vt:lpstr>
      <vt:lpstr>5 вопрос</vt:lpstr>
      <vt:lpstr>Презентация PowerPoint</vt:lpstr>
      <vt:lpstr>6 вопрос</vt:lpstr>
      <vt:lpstr>Презентация PowerPoint</vt:lpstr>
      <vt:lpstr>Презентация PowerPoint</vt:lpstr>
      <vt:lpstr>3 тур  «В мире литературы…»</vt:lpstr>
      <vt:lpstr>Вопрос 1</vt:lpstr>
      <vt:lpstr>Вопрос 2</vt:lpstr>
      <vt:lpstr>Презентация PowerPoint</vt:lpstr>
      <vt:lpstr>Вопрос 3</vt:lpstr>
      <vt:lpstr>Презентация PowerPoint</vt:lpstr>
      <vt:lpstr>Вопрос 4</vt:lpstr>
      <vt:lpstr>Вопрос 5</vt:lpstr>
      <vt:lpstr>Вопрос 6</vt:lpstr>
      <vt:lpstr>Презентация PowerPoint</vt:lpstr>
      <vt:lpstr>Вопрос 7</vt:lpstr>
      <vt:lpstr>Презентация PowerPoint</vt:lpstr>
      <vt:lpstr>Поздравляем победителей!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Командная игра «Путешествие в страну Филология».</dc:title>
  <dc:creator>Светлана</dc:creator>
  <cp:lastModifiedBy>Светлана</cp:lastModifiedBy>
  <cp:revision>31</cp:revision>
  <dcterms:created xsi:type="dcterms:W3CDTF">2018-04-10T16:10:23Z</dcterms:created>
  <dcterms:modified xsi:type="dcterms:W3CDTF">2018-04-16T18:55:11Z</dcterms:modified>
</cp:coreProperties>
</file>