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87" r:id="rId9"/>
    <p:sldId id="267" r:id="rId10"/>
    <p:sldId id="268" r:id="rId11"/>
    <p:sldId id="269" r:id="rId12"/>
    <p:sldId id="283" r:id="rId13"/>
    <p:sldId id="270" r:id="rId14"/>
    <p:sldId id="284" r:id="rId15"/>
    <p:sldId id="271" r:id="rId16"/>
    <p:sldId id="285" r:id="rId17"/>
    <p:sldId id="272" r:id="rId18"/>
    <p:sldId id="286" r:id="rId19"/>
    <p:sldId id="273" r:id="rId20"/>
    <p:sldId id="266" r:id="rId21"/>
    <p:sldId id="259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6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27" autoAdjust="0"/>
  </p:normalViewPr>
  <p:slideViewPr>
    <p:cSldViewPr>
      <p:cViewPr varScale="1">
        <p:scale>
          <a:sx n="99" d="100"/>
          <a:sy n="99" d="100"/>
        </p:scale>
        <p:origin x="-63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>
            <a:off x="4572000" y="2012051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45000"/>
                    </a14:imgEffect>
                    <a14:imgEffect>
                      <a14:brightnessContrast bright="28000" contrast="-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3543">
            <a:off x="3642434" y="1713882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.kam-solnyshko.ru/u/fd/fbdb4e904b11e5a2f1bbf5530a7ed6/-/img%20%281%29.png"/>
          <p:cNvPicPr>
            <a:picLocks noChangeAspect="1" noChangeArrowheads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8" r="5049"/>
          <a:stretch/>
        </p:blipFill>
        <p:spPr bwMode="auto">
          <a:xfrm>
            <a:off x="0" y="4365104"/>
            <a:ext cx="9144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 userDrawn="1"/>
        </p:nvSpPr>
        <p:spPr>
          <a:xfrm>
            <a:off x="4918697" y="5478664"/>
            <a:ext cx="4216591" cy="1296144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090" y="404665"/>
            <a:ext cx="8221366" cy="108012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18697" y="5478664"/>
            <a:ext cx="4216591" cy="1368152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rgbClr val="99FF66"/>
            </a:gs>
            <a:gs pos="57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 userDrawn="1"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 rot="2062218">
            <a:off x="7232974" y="4026964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761">
            <a:off x="6303408" y="3728795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gradFill flip="none" rotWithShape="1">
          <a:gsLst>
            <a:gs pos="0">
              <a:srgbClr val="99FF66"/>
            </a:gs>
            <a:gs pos="28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0427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2" descr="http://i.kam-solnyshko.ru/u/fd/fbdb4e904b11e5a2f1bbf5530a7ed6/-/img%20%281%29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9000"/>
                    </a14:imgEffect>
                    <a14:imgEffect>
                      <a14:brightnessContrast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28" r="5049"/>
          <a:stretch/>
        </p:blipFill>
        <p:spPr bwMode="auto">
          <a:xfrm>
            <a:off x="0" y="5229200"/>
            <a:ext cx="9144000" cy="187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 userDrawn="1"/>
        </p:nvSpPr>
        <p:spPr>
          <a:xfrm>
            <a:off x="455091" y="1700808"/>
            <a:ext cx="3972894" cy="4320480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 userDrawn="1"/>
        </p:nvSpPr>
        <p:spPr>
          <a:xfrm>
            <a:off x="4716016" y="1675112"/>
            <a:ext cx="3960440" cy="4320480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gradFill flip="none" rotWithShape="1">
          <a:gsLst>
            <a:gs pos="0">
              <a:srgbClr val="99FF66"/>
            </a:gs>
            <a:gs pos="63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5604">
            <a:off x="6477953" y="3728794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0742" flipH="1">
            <a:off x="-38655" y="3739698"/>
            <a:ext cx="2442392" cy="3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>
            <a:off x="3779912" y="5544607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 shadeToTitle="1"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95536" y="1772816"/>
            <a:ext cx="8280920" cy="1440160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080120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265246" cy="1386383"/>
          </a:xfrm>
        </p:spPr>
        <p:txBody>
          <a:bodyPr anchor="b"/>
          <a:lstStyle>
            <a:lvl1pPr marL="0" indent="0" algn="just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 rot="2062218">
            <a:off x="2927320" y="4441526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Номер слайда 5"/>
          <p:cNvSpPr txBox="1">
            <a:spLocks/>
          </p:cNvSpPr>
          <p:nvPr userDrawn="1"/>
        </p:nvSpPr>
        <p:spPr>
          <a:xfrm>
            <a:off x="6553199" y="60683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6000"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761">
            <a:off x="1503468" y="3682510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66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1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090" y="206478"/>
            <a:ext cx="8221366" cy="27904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Командная игра </a:t>
            </a:r>
            <a:br>
              <a:rPr lang="ru-RU" b="1" dirty="0" smtClean="0"/>
            </a:br>
            <a:r>
              <a:rPr lang="ru-RU" b="1" dirty="0" smtClean="0"/>
              <a:t>«Поединок знатоков», </a:t>
            </a:r>
            <a:br>
              <a:rPr lang="ru-RU" b="1" dirty="0" smtClean="0"/>
            </a:br>
            <a:r>
              <a:rPr lang="ru-RU" b="1" dirty="0" smtClean="0"/>
              <a:t>или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dirty="0" smtClean="0"/>
              <a:t>«В волшебном мире слов…»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5 - 6 классы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12607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1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1" dirty="0">
                <a:solidFill>
                  <a:schemeClr val="accent2">
                    <a:lumMod val="50000"/>
                  </a:schemeClr>
                </a:solidFill>
              </a:rPr>
              <a:t>Назовите столицу </a:t>
            </a: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Англии…</a:t>
            </a:r>
            <a:endParaRPr lang="ru-RU" sz="72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72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1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2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Какая река протекает в Лондоне?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9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2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Какая река протекает в Лондоне?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252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3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Какого цвета Британский флаг?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4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3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Какого цвета Британский флаг?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8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4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Какого цвета автобусы в Лондоне?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16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4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Какого цвета автобусы в Лондоне?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5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 называют Деда Мороза в Британии?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2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Вопрос 5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Как называют Деда Мороза в Британии?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7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3 тур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  «Юные филологи»</a:t>
            </a:r>
          </a:p>
          <a:p>
            <a:pPr marL="0" indent="0">
              <a:buNone/>
            </a:pPr>
            <a:endParaRPr lang="ru-RU" sz="72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46229"/>
            <a:ext cx="5015880" cy="3761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2962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1 тур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Весёлая грамматика</a:t>
            </a:r>
            <a:endParaRPr lang="ru-RU" sz="96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53136"/>
            <a:ext cx="2438400" cy="1935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3973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1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Имя какого поэта здесь зашифровано?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8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8800" b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8800" b="1" dirty="0">
                <a:solidFill>
                  <a:schemeClr val="accent2">
                    <a:lumMod val="50000"/>
                  </a:schemeClr>
                </a:solidFill>
              </a:rPr>
              <a:t>К</a:t>
            </a: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8800" b="1" dirty="0">
                <a:solidFill>
                  <a:schemeClr val="accent2">
                    <a:lumMod val="50000"/>
                  </a:schemeClr>
                </a:solidFill>
              </a:rPr>
              <a:t>Ш</a:t>
            </a: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8800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8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6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2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Назовите жанр литературного или народного творчества 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с установкой на вымысел…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724584"/>
            <a:ext cx="4043362" cy="4277194"/>
          </a:xfrm>
        </p:spPr>
      </p:pic>
    </p:spTree>
    <p:extLst>
      <p:ext uri="{BB962C8B-B14F-4D97-AF65-F5344CB8AC3E}">
        <p14:creationId xmlns:p14="http://schemas.microsoft.com/office/powerpoint/2010/main" val="125153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66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3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Чей это портрет?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Автор? Произведение?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Герой?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Мужчина двенадцати вершков роста, сложенный богатырем и глухонемой от рожденья. Одаренный необычайной силой, он работал за четверых - дело спорилось в его руках.</a:t>
            </a:r>
          </a:p>
        </p:txBody>
      </p:sp>
    </p:spTree>
    <p:extLst>
      <p:ext uri="{BB962C8B-B14F-4D97-AF65-F5344CB8AC3E}">
        <p14:creationId xmlns:p14="http://schemas.microsoft.com/office/powerpoint/2010/main" val="13658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323585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4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Чей это портрет?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Автор? Произведение?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Герой?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…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мальчик умненький, миленький, учился хорошо, и все его любили и ласкали. Однако, несмотря на то, ему часто скучно бывало в пансионе, а иногда даже и грустно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88640"/>
            <a:ext cx="4176464" cy="64087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065" y="188640"/>
            <a:ext cx="4110416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5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5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За что можно предъявить обвинения некоторым сказочным персонажам?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Бабе-Яге – за эксплуатацию транспортного средства без номерных знаков.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1711">
            <a:off x="4716016" y="3933056"/>
            <a:ext cx="4032448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2716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6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Определи стихотворный размер!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rgbClr val="800000"/>
                </a:solidFill>
              </a:rPr>
              <a:t>Уж тает снег, бегут ручьи,</a:t>
            </a:r>
            <a:br>
              <a:rPr lang="ru-RU" b="1" dirty="0">
                <a:solidFill>
                  <a:srgbClr val="800000"/>
                </a:solidFill>
              </a:rPr>
            </a:br>
            <a:r>
              <a:rPr lang="ru-RU" b="1" dirty="0">
                <a:solidFill>
                  <a:srgbClr val="800000"/>
                </a:solidFill>
              </a:rPr>
              <a:t>В окно повеяло весною...</a:t>
            </a:r>
            <a:br>
              <a:rPr lang="ru-RU" b="1" dirty="0">
                <a:solidFill>
                  <a:srgbClr val="800000"/>
                </a:solidFill>
              </a:rPr>
            </a:br>
            <a:r>
              <a:rPr lang="ru-RU" b="1" dirty="0">
                <a:solidFill>
                  <a:srgbClr val="800000"/>
                </a:solidFill>
              </a:rPr>
              <a:t>Засвищут скоро соловьи,</a:t>
            </a:r>
            <a:br>
              <a:rPr lang="ru-RU" b="1" dirty="0">
                <a:solidFill>
                  <a:srgbClr val="800000"/>
                </a:solidFill>
              </a:rPr>
            </a:br>
            <a:r>
              <a:rPr lang="ru-RU" b="1" dirty="0">
                <a:solidFill>
                  <a:srgbClr val="800000"/>
                </a:solidFill>
              </a:rPr>
              <a:t>И лес оденется </a:t>
            </a:r>
            <a:r>
              <a:rPr lang="ru-RU" b="1" dirty="0" err="1">
                <a:solidFill>
                  <a:srgbClr val="800000"/>
                </a:solidFill>
              </a:rPr>
              <a:t>листвою</a:t>
            </a:r>
            <a:r>
              <a:rPr lang="ru-RU" b="1" dirty="0" smtClean="0">
                <a:solidFill>
                  <a:srgbClr val="800000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800000"/>
                </a:solidFill>
              </a:rPr>
              <a:t>А. Плещеев</a:t>
            </a:r>
            <a:endParaRPr lang="ru-RU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1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800000"/>
                </a:solidFill>
              </a:rPr>
              <a:t>Найди «лишнее» слово и объясни, почему оно «лишнее».</a:t>
            </a:r>
            <a:endParaRPr lang="ru-RU" sz="4800" b="1" dirty="0">
              <a:solidFill>
                <a:srgbClr val="8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3960440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2636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ямб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00808"/>
            <a:ext cx="404560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667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ПОЗДРАВЛЯЕМ ПОБЕДИТЕЛЕЙ!</a:t>
            </a:r>
            <a:endParaRPr lang="ru-RU" sz="4800" i="1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800000"/>
                </a:solidFill>
              </a:rPr>
              <a:t>    Молодцы!</a:t>
            </a:r>
            <a:endParaRPr lang="ru-RU" sz="9600" b="1" i="1" dirty="0">
              <a:solidFill>
                <a:srgbClr val="8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068960"/>
            <a:ext cx="4876800" cy="3459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700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2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800000"/>
                </a:solidFill>
              </a:rPr>
              <a:t>Угадайте слово по его лексическому значению.</a:t>
            </a:r>
            <a:endParaRPr lang="ru-RU" sz="4800" b="1" dirty="0">
              <a:solidFill>
                <a:srgbClr val="80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3960440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438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3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400" b="1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800000"/>
                </a:solidFill>
              </a:rPr>
              <a:t>Придумайте небольшой рассказ (от 5 предложений).</a:t>
            </a:r>
            <a:endParaRPr lang="ru-RU" sz="4400" b="1" dirty="0">
              <a:solidFill>
                <a:srgbClr val="8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Условие!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Все слова должны начинаться с одной буквы…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64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4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Из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предложенных пар слов составьте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пословицы!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97506"/>
            <a:ext cx="4032448" cy="4323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615275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5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400" b="1" dirty="0" smtClean="0"/>
              <a:t>           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Аукцион»</a:t>
            </a:r>
          </a:p>
          <a:p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Условие: побеждает тот, кто назвал последнее слово. Задание. Подобрать синонимы к слову: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добрый (человек)………….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большой (дом)………..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интересная (книга) ……….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хорошее (</a:t>
            </a:r>
            <a:r>
              <a:rPr lang="ru-RU" sz="4000" b="1">
                <a:solidFill>
                  <a:schemeClr val="accent2">
                    <a:lumMod val="50000"/>
                  </a:schemeClr>
                </a:solidFill>
              </a:rPr>
              <a:t>настроение</a:t>
            </a:r>
            <a:r>
              <a:rPr lang="ru-RU" sz="4000" b="1" smtClean="0">
                <a:solidFill>
                  <a:schemeClr val="accent2">
                    <a:lumMod val="50000"/>
                  </a:schemeClr>
                </a:solidFill>
              </a:rPr>
              <a:t>)…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10629"/>
            <a:ext cx="4032448" cy="448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291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Вопрос 6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800000"/>
                </a:solidFill>
              </a:rPr>
              <a:t>Слова-близнецы!</a:t>
            </a:r>
          </a:p>
          <a:p>
            <a:pPr marL="0" indent="0" algn="ctr">
              <a:buNone/>
            </a:pPr>
            <a:r>
              <a:rPr lang="ru-RU" sz="6000" b="1" i="1" dirty="0" smtClean="0">
                <a:solidFill>
                  <a:srgbClr val="800000"/>
                </a:solidFill>
              </a:rPr>
              <a:t>Назови их…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3954016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8414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 тур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i="1" dirty="0" smtClean="0">
                <a:solidFill>
                  <a:schemeClr val="accent2">
                    <a:lumMod val="50000"/>
                  </a:schemeClr>
                </a:solidFill>
                <a:latin typeface="Franklin Gothic Demi" panose="020B0703020102020204" pitchFamily="34" charset="0"/>
              </a:rPr>
              <a:t>Путешествуем по Великобритании…</a:t>
            </a:r>
            <a:endParaRPr lang="ru-RU" sz="7200" i="1" dirty="0">
              <a:solidFill>
                <a:schemeClr val="accent2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87297"/>
            <a:ext cx="3816424" cy="254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1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332</Words>
  <Application>Microsoft Office PowerPoint</Application>
  <PresentationFormat>Экран (4:3)</PresentationFormat>
  <Paragraphs>80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 Командная игра  «Поединок знатоков»,  или    «В волшебном мире слов…»</vt:lpstr>
      <vt:lpstr>1 тур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2 тур</vt:lpstr>
      <vt:lpstr>Вопрос 1</vt:lpstr>
      <vt:lpstr>Вопрос 2</vt:lpstr>
      <vt:lpstr>Вопрос 2</vt:lpstr>
      <vt:lpstr>Вопрос 3</vt:lpstr>
      <vt:lpstr>Вопрос 3</vt:lpstr>
      <vt:lpstr>Вопрос 4</vt:lpstr>
      <vt:lpstr>Вопрос 4</vt:lpstr>
      <vt:lpstr>Вопрос 5</vt:lpstr>
      <vt:lpstr>Вопрос 5</vt:lpstr>
      <vt:lpstr>3 тур</vt:lpstr>
      <vt:lpstr>Вопрос 1</vt:lpstr>
      <vt:lpstr>Презентация PowerPoint</vt:lpstr>
      <vt:lpstr>Вопрос 2</vt:lpstr>
      <vt:lpstr>Презентация PowerPoint</vt:lpstr>
      <vt:lpstr>Вопрос 3</vt:lpstr>
      <vt:lpstr>Презентация PowerPoint</vt:lpstr>
      <vt:lpstr>Вопрос 4</vt:lpstr>
      <vt:lpstr>Презентация PowerPoint</vt:lpstr>
      <vt:lpstr>Вопрос 5</vt:lpstr>
      <vt:lpstr>Вопрос 6</vt:lpstr>
      <vt:lpstr>ямб</vt:lpstr>
      <vt:lpstr>ПОЗДРАВЛЯЕМ ПОБЕДИТЕЛЕЙ!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создания презентации</dc:title>
  <dc:creator>Павел Погодаев</dc:creator>
  <cp:lastModifiedBy>Школа</cp:lastModifiedBy>
  <cp:revision>35</cp:revision>
  <dcterms:created xsi:type="dcterms:W3CDTF">2017-01-04T14:26:05Z</dcterms:created>
  <dcterms:modified xsi:type="dcterms:W3CDTF">2018-04-17T06:00:37Z</dcterms:modified>
</cp:coreProperties>
</file>